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58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2E0"/>
    <a:srgbClr val="002B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80B9B6E-A48D-4349-94EC-420F9584B819}" v="103" dt="2023-08-30T14:00:36.02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62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iviu Barbat" userId="92ffccfc-c6c7-4ada-a44b-ae87f20b515a" providerId="ADAL" clId="{B80B9B6E-A48D-4349-94EC-420F9584B819}"/>
    <pc:docChg chg="undo custSel addSld delSld modSld sldOrd">
      <pc:chgData name="Liviu Barbat" userId="92ffccfc-c6c7-4ada-a44b-ae87f20b515a" providerId="ADAL" clId="{B80B9B6E-A48D-4349-94EC-420F9584B819}" dt="2023-08-31T11:52:58.877" v="920" actId="20577"/>
      <pc:docMkLst>
        <pc:docMk/>
      </pc:docMkLst>
      <pc:sldChg chg="addSp delSp modSp mod setBg">
        <pc:chgData name="Liviu Barbat" userId="92ffccfc-c6c7-4ada-a44b-ae87f20b515a" providerId="ADAL" clId="{B80B9B6E-A48D-4349-94EC-420F9584B819}" dt="2023-08-30T13:45:38.919" v="502" actId="113"/>
        <pc:sldMkLst>
          <pc:docMk/>
          <pc:sldMk cId="613535112" sldId="256"/>
        </pc:sldMkLst>
        <pc:spChg chg="mod">
          <ac:chgData name="Liviu Barbat" userId="92ffccfc-c6c7-4ada-a44b-ae87f20b515a" providerId="ADAL" clId="{B80B9B6E-A48D-4349-94EC-420F9584B819}" dt="2023-08-30T13:45:38.919" v="502" actId="113"/>
          <ac:spMkLst>
            <pc:docMk/>
            <pc:sldMk cId="613535112" sldId="256"/>
            <ac:spMk id="2" creationId="{6BEB3D90-3C5C-1287-F37E-15F1B7D1842F}"/>
          </ac:spMkLst>
        </pc:spChg>
        <pc:spChg chg="mod">
          <ac:chgData name="Liviu Barbat" userId="92ffccfc-c6c7-4ada-a44b-ae87f20b515a" providerId="ADAL" clId="{B80B9B6E-A48D-4349-94EC-420F9584B819}" dt="2023-08-30T09:21:06.187" v="84" actId="20577"/>
          <ac:spMkLst>
            <pc:docMk/>
            <pc:sldMk cId="613535112" sldId="256"/>
            <ac:spMk id="3" creationId="{C4F34FA5-7680-15C9-3A6D-A23596DE152F}"/>
          </ac:spMkLst>
        </pc:spChg>
        <pc:picChg chg="add del mod">
          <ac:chgData name="Liviu Barbat" userId="92ffccfc-c6c7-4ada-a44b-ae87f20b515a" providerId="ADAL" clId="{B80B9B6E-A48D-4349-94EC-420F9584B819}" dt="2023-08-30T09:18:26.809" v="30" actId="931"/>
          <ac:picMkLst>
            <pc:docMk/>
            <pc:sldMk cId="613535112" sldId="256"/>
            <ac:picMk id="5" creationId="{264DFB9A-7098-6DDE-212D-81FA63766508}"/>
          </ac:picMkLst>
        </pc:picChg>
        <pc:picChg chg="add mod">
          <ac:chgData name="Liviu Barbat" userId="92ffccfc-c6c7-4ada-a44b-ae87f20b515a" providerId="ADAL" clId="{B80B9B6E-A48D-4349-94EC-420F9584B819}" dt="2023-08-30T09:19:50.997" v="37" actId="1076"/>
          <ac:picMkLst>
            <pc:docMk/>
            <pc:sldMk cId="613535112" sldId="256"/>
            <ac:picMk id="7" creationId="{67D55486-2E2C-020A-1B0C-5EF66710A9B8}"/>
          </ac:picMkLst>
        </pc:picChg>
      </pc:sldChg>
      <pc:sldChg chg="modSp mod">
        <pc:chgData name="Liviu Barbat" userId="92ffccfc-c6c7-4ada-a44b-ae87f20b515a" providerId="ADAL" clId="{B80B9B6E-A48D-4349-94EC-420F9584B819}" dt="2023-08-30T13:47:54.844" v="535" actId="207"/>
        <pc:sldMkLst>
          <pc:docMk/>
          <pc:sldMk cId="1946369120" sldId="257"/>
        </pc:sldMkLst>
        <pc:spChg chg="mod">
          <ac:chgData name="Liviu Barbat" userId="92ffccfc-c6c7-4ada-a44b-ae87f20b515a" providerId="ADAL" clId="{B80B9B6E-A48D-4349-94EC-420F9584B819}" dt="2023-08-30T13:45:47.479" v="504" actId="113"/>
          <ac:spMkLst>
            <pc:docMk/>
            <pc:sldMk cId="1946369120" sldId="257"/>
            <ac:spMk id="2" creationId="{3071AB5C-7B76-113B-AF66-84152A60C1BB}"/>
          </ac:spMkLst>
        </pc:spChg>
        <pc:spChg chg="mod">
          <ac:chgData name="Liviu Barbat" userId="92ffccfc-c6c7-4ada-a44b-ae87f20b515a" providerId="ADAL" clId="{B80B9B6E-A48D-4349-94EC-420F9584B819}" dt="2023-08-30T13:47:54.844" v="535" actId="207"/>
          <ac:spMkLst>
            <pc:docMk/>
            <pc:sldMk cId="1946369120" sldId="257"/>
            <ac:spMk id="3" creationId="{E3FB1B79-C018-4887-5581-7D55EB4498A8}"/>
          </ac:spMkLst>
        </pc:spChg>
      </pc:sldChg>
      <pc:sldChg chg="modSp mod">
        <pc:chgData name="Liviu Barbat" userId="92ffccfc-c6c7-4ada-a44b-ae87f20b515a" providerId="ADAL" clId="{B80B9B6E-A48D-4349-94EC-420F9584B819}" dt="2023-08-31T11:52:58.877" v="920" actId="20577"/>
        <pc:sldMkLst>
          <pc:docMk/>
          <pc:sldMk cId="2323335602" sldId="258"/>
        </pc:sldMkLst>
        <pc:spChg chg="mod">
          <ac:chgData name="Liviu Barbat" userId="92ffccfc-c6c7-4ada-a44b-ae87f20b515a" providerId="ADAL" clId="{B80B9B6E-A48D-4349-94EC-420F9584B819}" dt="2023-08-31T11:52:58.877" v="920" actId="20577"/>
          <ac:spMkLst>
            <pc:docMk/>
            <pc:sldMk cId="2323335602" sldId="258"/>
            <ac:spMk id="2" creationId="{6BEB3D90-3C5C-1287-F37E-15F1B7D1842F}"/>
          </ac:spMkLst>
        </pc:spChg>
      </pc:sldChg>
      <pc:sldChg chg="addSp modSp add mod">
        <pc:chgData name="Liviu Barbat" userId="92ffccfc-c6c7-4ada-a44b-ae87f20b515a" providerId="ADAL" clId="{B80B9B6E-A48D-4349-94EC-420F9584B819}" dt="2023-08-30T13:47:17.426" v="533" actId="5793"/>
        <pc:sldMkLst>
          <pc:docMk/>
          <pc:sldMk cId="1826871662" sldId="259"/>
        </pc:sldMkLst>
        <pc:spChg chg="mod">
          <ac:chgData name="Liviu Barbat" userId="92ffccfc-c6c7-4ada-a44b-ae87f20b515a" providerId="ADAL" clId="{B80B9B6E-A48D-4349-94EC-420F9584B819}" dt="2023-08-30T13:45:59.140" v="506" actId="113"/>
          <ac:spMkLst>
            <pc:docMk/>
            <pc:sldMk cId="1826871662" sldId="259"/>
            <ac:spMk id="2" creationId="{3071AB5C-7B76-113B-AF66-84152A60C1BB}"/>
          </ac:spMkLst>
        </pc:spChg>
        <pc:spChg chg="mod">
          <ac:chgData name="Liviu Barbat" userId="92ffccfc-c6c7-4ada-a44b-ae87f20b515a" providerId="ADAL" clId="{B80B9B6E-A48D-4349-94EC-420F9584B819}" dt="2023-08-30T13:47:17.426" v="533" actId="5793"/>
          <ac:spMkLst>
            <pc:docMk/>
            <pc:sldMk cId="1826871662" sldId="259"/>
            <ac:spMk id="3" creationId="{E3FB1B79-C018-4887-5581-7D55EB4498A8}"/>
          </ac:spMkLst>
        </pc:spChg>
        <pc:picChg chg="add mod">
          <ac:chgData name="Liviu Barbat" userId="92ffccfc-c6c7-4ada-a44b-ae87f20b515a" providerId="ADAL" clId="{B80B9B6E-A48D-4349-94EC-420F9584B819}" dt="2023-08-30T13:46:33.499" v="525" actId="1076"/>
          <ac:picMkLst>
            <pc:docMk/>
            <pc:sldMk cId="1826871662" sldId="259"/>
            <ac:picMk id="4" creationId="{BEC18D20-9C60-EA97-1743-D4F6510EBAA1}"/>
          </ac:picMkLst>
        </pc:picChg>
      </pc:sldChg>
      <pc:sldChg chg="addSp delSp modSp add mod">
        <pc:chgData name="Liviu Barbat" userId="92ffccfc-c6c7-4ada-a44b-ae87f20b515a" providerId="ADAL" clId="{B80B9B6E-A48D-4349-94EC-420F9584B819}" dt="2023-08-30T13:49:20.532" v="599" actId="1076"/>
        <pc:sldMkLst>
          <pc:docMk/>
          <pc:sldMk cId="234840753" sldId="260"/>
        </pc:sldMkLst>
        <pc:spChg chg="mod">
          <ac:chgData name="Liviu Barbat" userId="92ffccfc-c6c7-4ada-a44b-ae87f20b515a" providerId="ADAL" clId="{B80B9B6E-A48D-4349-94EC-420F9584B819}" dt="2023-08-30T13:49:03.962" v="598" actId="20577"/>
          <ac:spMkLst>
            <pc:docMk/>
            <pc:sldMk cId="234840753" sldId="260"/>
            <ac:spMk id="3" creationId="{E3FB1B79-C018-4887-5581-7D55EB4498A8}"/>
          </ac:spMkLst>
        </pc:spChg>
        <pc:picChg chg="del">
          <ac:chgData name="Liviu Barbat" userId="92ffccfc-c6c7-4ada-a44b-ae87f20b515a" providerId="ADAL" clId="{B80B9B6E-A48D-4349-94EC-420F9584B819}" dt="2023-08-30T13:46:53.988" v="527" actId="478"/>
          <ac:picMkLst>
            <pc:docMk/>
            <pc:sldMk cId="234840753" sldId="260"/>
            <ac:picMk id="4" creationId="{BEC18D20-9C60-EA97-1743-D4F6510EBAA1}"/>
          </ac:picMkLst>
        </pc:picChg>
        <pc:picChg chg="add mod">
          <ac:chgData name="Liviu Barbat" userId="92ffccfc-c6c7-4ada-a44b-ae87f20b515a" providerId="ADAL" clId="{B80B9B6E-A48D-4349-94EC-420F9584B819}" dt="2023-08-30T13:49:20.532" v="599" actId="1076"/>
          <ac:picMkLst>
            <pc:docMk/>
            <pc:sldMk cId="234840753" sldId="260"/>
            <ac:picMk id="5" creationId="{CEC42D8F-3FF1-F174-98FD-E3657C5CA118}"/>
          </ac:picMkLst>
        </pc:picChg>
      </pc:sldChg>
      <pc:sldChg chg="addSp delSp modSp add mod">
        <pc:chgData name="Liviu Barbat" userId="92ffccfc-c6c7-4ada-a44b-ae87f20b515a" providerId="ADAL" clId="{B80B9B6E-A48D-4349-94EC-420F9584B819}" dt="2023-08-30T14:02:49.632" v="907" actId="27636"/>
        <pc:sldMkLst>
          <pc:docMk/>
          <pc:sldMk cId="4076882201" sldId="261"/>
        </pc:sldMkLst>
        <pc:spChg chg="mod">
          <ac:chgData name="Liviu Barbat" userId="92ffccfc-c6c7-4ada-a44b-ae87f20b515a" providerId="ADAL" clId="{B80B9B6E-A48D-4349-94EC-420F9584B819}" dt="2023-08-30T14:02:49.632" v="907" actId="27636"/>
          <ac:spMkLst>
            <pc:docMk/>
            <pc:sldMk cId="4076882201" sldId="261"/>
            <ac:spMk id="3" creationId="{E3FB1B79-C018-4887-5581-7D55EB4498A8}"/>
          </ac:spMkLst>
        </pc:spChg>
        <pc:picChg chg="add mod">
          <ac:chgData name="Liviu Barbat" userId="92ffccfc-c6c7-4ada-a44b-ae87f20b515a" providerId="ADAL" clId="{B80B9B6E-A48D-4349-94EC-420F9584B819}" dt="2023-08-30T13:50:21.176" v="612" actId="14100"/>
          <ac:picMkLst>
            <pc:docMk/>
            <pc:sldMk cId="4076882201" sldId="261"/>
            <ac:picMk id="4" creationId="{EAE59D30-CC38-7A06-CD76-735F0EB1D2AA}"/>
          </ac:picMkLst>
        </pc:picChg>
        <pc:picChg chg="del">
          <ac:chgData name="Liviu Barbat" userId="92ffccfc-c6c7-4ada-a44b-ae87f20b515a" providerId="ADAL" clId="{B80B9B6E-A48D-4349-94EC-420F9584B819}" dt="2023-08-30T13:49:37.498" v="601" actId="478"/>
          <ac:picMkLst>
            <pc:docMk/>
            <pc:sldMk cId="4076882201" sldId="261"/>
            <ac:picMk id="5" creationId="{CEC42D8F-3FF1-F174-98FD-E3657C5CA118}"/>
          </ac:picMkLst>
        </pc:picChg>
      </pc:sldChg>
      <pc:sldChg chg="addSp delSp modSp add mod">
        <pc:chgData name="Liviu Barbat" userId="92ffccfc-c6c7-4ada-a44b-ae87f20b515a" providerId="ADAL" clId="{B80B9B6E-A48D-4349-94EC-420F9584B819}" dt="2023-08-30T13:51:48.512" v="633" actId="1076"/>
        <pc:sldMkLst>
          <pc:docMk/>
          <pc:sldMk cId="1768522842" sldId="262"/>
        </pc:sldMkLst>
        <pc:spChg chg="mod">
          <ac:chgData name="Liviu Barbat" userId="92ffccfc-c6c7-4ada-a44b-ae87f20b515a" providerId="ADAL" clId="{B80B9B6E-A48D-4349-94EC-420F9584B819}" dt="2023-08-30T13:51:46.593" v="632" actId="1076"/>
          <ac:spMkLst>
            <pc:docMk/>
            <pc:sldMk cId="1768522842" sldId="262"/>
            <ac:spMk id="3" creationId="{E3FB1B79-C018-4887-5581-7D55EB4498A8}"/>
          </ac:spMkLst>
        </pc:spChg>
        <pc:picChg chg="del">
          <ac:chgData name="Liviu Barbat" userId="92ffccfc-c6c7-4ada-a44b-ae87f20b515a" providerId="ADAL" clId="{B80B9B6E-A48D-4349-94EC-420F9584B819}" dt="2023-08-30T13:51:27.513" v="626" actId="478"/>
          <ac:picMkLst>
            <pc:docMk/>
            <pc:sldMk cId="1768522842" sldId="262"/>
            <ac:picMk id="4" creationId="{EAE59D30-CC38-7A06-CD76-735F0EB1D2AA}"/>
          </ac:picMkLst>
        </pc:picChg>
        <pc:picChg chg="add mod">
          <ac:chgData name="Liviu Barbat" userId="92ffccfc-c6c7-4ada-a44b-ae87f20b515a" providerId="ADAL" clId="{B80B9B6E-A48D-4349-94EC-420F9584B819}" dt="2023-08-30T13:51:48.512" v="633" actId="1076"/>
          <ac:picMkLst>
            <pc:docMk/>
            <pc:sldMk cId="1768522842" sldId="262"/>
            <ac:picMk id="5" creationId="{85F3FBDC-1745-4168-ACC1-211A25179B56}"/>
          </ac:picMkLst>
        </pc:picChg>
      </pc:sldChg>
      <pc:sldChg chg="addSp delSp modSp add mod">
        <pc:chgData name="Liviu Barbat" userId="92ffccfc-c6c7-4ada-a44b-ae87f20b515a" providerId="ADAL" clId="{B80B9B6E-A48D-4349-94EC-420F9584B819}" dt="2023-08-30T13:52:44.021" v="648" actId="1076"/>
        <pc:sldMkLst>
          <pc:docMk/>
          <pc:sldMk cId="2125346339" sldId="263"/>
        </pc:sldMkLst>
        <pc:spChg chg="mod">
          <ac:chgData name="Liviu Barbat" userId="92ffccfc-c6c7-4ada-a44b-ae87f20b515a" providerId="ADAL" clId="{B80B9B6E-A48D-4349-94EC-420F9584B819}" dt="2023-08-30T13:52:27.109" v="642" actId="1076"/>
          <ac:spMkLst>
            <pc:docMk/>
            <pc:sldMk cId="2125346339" sldId="263"/>
            <ac:spMk id="3" creationId="{E3FB1B79-C018-4887-5581-7D55EB4498A8}"/>
          </ac:spMkLst>
        </pc:spChg>
        <pc:picChg chg="add mod">
          <ac:chgData name="Liviu Barbat" userId="92ffccfc-c6c7-4ada-a44b-ae87f20b515a" providerId="ADAL" clId="{B80B9B6E-A48D-4349-94EC-420F9584B819}" dt="2023-08-30T13:52:31.301" v="644" actId="14100"/>
          <ac:picMkLst>
            <pc:docMk/>
            <pc:sldMk cId="2125346339" sldId="263"/>
            <ac:picMk id="4" creationId="{8D838F05-805C-D55C-BF00-B70FBEE25154}"/>
          </ac:picMkLst>
        </pc:picChg>
        <pc:picChg chg="del">
          <ac:chgData name="Liviu Barbat" userId="92ffccfc-c6c7-4ada-a44b-ae87f20b515a" providerId="ADAL" clId="{B80B9B6E-A48D-4349-94EC-420F9584B819}" dt="2023-08-30T13:51:58.226" v="635" actId="478"/>
          <ac:picMkLst>
            <pc:docMk/>
            <pc:sldMk cId="2125346339" sldId="263"/>
            <ac:picMk id="5" creationId="{85F3FBDC-1745-4168-ACC1-211A25179B56}"/>
          </ac:picMkLst>
        </pc:picChg>
        <pc:picChg chg="add mod">
          <ac:chgData name="Liviu Barbat" userId="92ffccfc-c6c7-4ada-a44b-ae87f20b515a" providerId="ADAL" clId="{B80B9B6E-A48D-4349-94EC-420F9584B819}" dt="2023-08-30T13:52:44.021" v="648" actId="1076"/>
          <ac:picMkLst>
            <pc:docMk/>
            <pc:sldMk cId="2125346339" sldId="263"/>
            <ac:picMk id="6" creationId="{A3327991-4437-BE70-57BD-5F8E78A95933}"/>
          </ac:picMkLst>
        </pc:picChg>
      </pc:sldChg>
      <pc:sldChg chg="addSp delSp modSp add mod">
        <pc:chgData name="Liviu Barbat" userId="92ffccfc-c6c7-4ada-a44b-ae87f20b515a" providerId="ADAL" clId="{B80B9B6E-A48D-4349-94EC-420F9584B819}" dt="2023-08-30T13:54:11.849" v="667" actId="1076"/>
        <pc:sldMkLst>
          <pc:docMk/>
          <pc:sldMk cId="2066558124" sldId="264"/>
        </pc:sldMkLst>
        <pc:spChg chg="mod">
          <ac:chgData name="Liviu Barbat" userId="92ffccfc-c6c7-4ada-a44b-ae87f20b515a" providerId="ADAL" clId="{B80B9B6E-A48D-4349-94EC-420F9584B819}" dt="2023-08-30T13:53:34.006" v="653" actId="5793"/>
          <ac:spMkLst>
            <pc:docMk/>
            <pc:sldMk cId="2066558124" sldId="264"/>
            <ac:spMk id="3" creationId="{E3FB1B79-C018-4887-5581-7D55EB4498A8}"/>
          </ac:spMkLst>
        </pc:spChg>
        <pc:picChg chg="del">
          <ac:chgData name="Liviu Barbat" userId="92ffccfc-c6c7-4ada-a44b-ae87f20b515a" providerId="ADAL" clId="{B80B9B6E-A48D-4349-94EC-420F9584B819}" dt="2023-08-30T13:53:26.688" v="651" actId="478"/>
          <ac:picMkLst>
            <pc:docMk/>
            <pc:sldMk cId="2066558124" sldId="264"/>
            <ac:picMk id="4" creationId="{8D838F05-805C-D55C-BF00-B70FBEE25154}"/>
          </ac:picMkLst>
        </pc:picChg>
        <pc:picChg chg="add mod">
          <ac:chgData name="Liviu Barbat" userId="92ffccfc-c6c7-4ada-a44b-ae87f20b515a" providerId="ADAL" clId="{B80B9B6E-A48D-4349-94EC-420F9584B819}" dt="2023-08-30T13:54:01.921" v="663" actId="1076"/>
          <ac:picMkLst>
            <pc:docMk/>
            <pc:sldMk cId="2066558124" sldId="264"/>
            <ac:picMk id="5" creationId="{6E3B8E87-48C0-11F1-370C-012C637F1F22}"/>
          </ac:picMkLst>
        </pc:picChg>
        <pc:picChg chg="del">
          <ac:chgData name="Liviu Barbat" userId="92ffccfc-c6c7-4ada-a44b-ae87f20b515a" providerId="ADAL" clId="{B80B9B6E-A48D-4349-94EC-420F9584B819}" dt="2023-08-30T13:53:26.049" v="650" actId="478"/>
          <ac:picMkLst>
            <pc:docMk/>
            <pc:sldMk cId="2066558124" sldId="264"/>
            <ac:picMk id="6" creationId="{A3327991-4437-BE70-57BD-5F8E78A95933}"/>
          </ac:picMkLst>
        </pc:picChg>
        <pc:picChg chg="add mod">
          <ac:chgData name="Liviu Barbat" userId="92ffccfc-c6c7-4ada-a44b-ae87f20b515a" providerId="ADAL" clId="{B80B9B6E-A48D-4349-94EC-420F9584B819}" dt="2023-08-30T13:54:00.719" v="662" actId="1076"/>
          <ac:picMkLst>
            <pc:docMk/>
            <pc:sldMk cId="2066558124" sldId="264"/>
            <ac:picMk id="7" creationId="{6042050A-EA6C-9137-AC70-6E07DC2D353D}"/>
          </ac:picMkLst>
        </pc:picChg>
        <pc:picChg chg="add mod">
          <ac:chgData name="Liviu Barbat" userId="92ffccfc-c6c7-4ada-a44b-ae87f20b515a" providerId="ADAL" clId="{B80B9B6E-A48D-4349-94EC-420F9584B819}" dt="2023-08-30T13:54:11.849" v="667" actId="1076"/>
          <ac:picMkLst>
            <pc:docMk/>
            <pc:sldMk cId="2066558124" sldId="264"/>
            <ac:picMk id="8" creationId="{9553217E-4AAF-A39D-B539-02385C495EDE}"/>
          </ac:picMkLst>
        </pc:picChg>
      </pc:sldChg>
      <pc:sldChg chg="addSp delSp modSp add mod">
        <pc:chgData name="Liviu Barbat" userId="92ffccfc-c6c7-4ada-a44b-ae87f20b515a" providerId="ADAL" clId="{B80B9B6E-A48D-4349-94EC-420F9584B819}" dt="2023-08-30T13:54:58.550" v="682" actId="1076"/>
        <pc:sldMkLst>
          <pc:docMk/>
          <pc:sldMk cId="3013110759" sldId="265"/>
        </pc:sldMkLst>
        <pc:spChg chg="mod">
          <ac:chgData name="Liviu Barbat" userId="92ffccfc-c6c7-4ada-a44b-ae87f20b515a" providerId="ADAL" clId="{B80B9B6E-A48D-4349-94EC-420F9584B819}" dt="2023-08-30T13:54:51.475" v="679" actId="404"/>
          <ac:spMkLst>
            <pc:docMk/>
            <pc:sldMk cId="3013110759" sldId="265"/>
            <ac:spMk id="3" creationId="{E3FB1B79-C018-4887-5581-7D55EB4498A8}"/>
          </ac:spMkLst>
        </pc:spChg>
        <pc:picChg chg="add mod">
          <ac:chgData name="Liviu Barbat" userId="92ffccfc-c6c7-4ada-a44b-ae87f20b515a" providerId="ADAL" clId="{B80B9B6E-A48D-4349-94EC-420F9584B819}" dt="2023-08-30T13:54:58.550" v="682" actId="1076"/>
          <ac:picMkLst>
            <pc:docMk/>
            <pc:sldMk cId="3013110759" sldId="265"/>
            <ac:picMk id="4" creationId="{75C1543B-81C8-500B-C341-219D4AA0E78C}"/>
          </ac:picMkLst>
        </pc:picChg>
        <pc:picChg chg="del">
          <ac:chgData name="Liviu Barbat" userId="92ffccfc-c6c7-4ada-a44b-ae87f20b515a" providerId="ADAL" clId="{B80B9B6E-A48D-4349-94EC-420F9584B819}" dt="2023-08-30T13:54:23.425" v="669" actId="478"/>
          <ac:picMkLst>
            <pc:docMk/>
            <pc:sldMk cId="3013110759" sldId="265"/>
            <ac:picMk id="5" creationId="{6E3B8E87-48C0-11F1-370C-012C637F1F22}"/>
          </ac:picMkLst>
        </pc:picChg>
        <pc:picChg chg="del">
          <ac:chgData name="Liviu Barbat" userId="92ffccfc-c6c7-4ada-a44b-ae87f20b515a" providerId="ADAL" clId="{B80B9B6E-A48D-4349-94EC-420F9584B819}" dt="2023-08-30T13:54:25.008" v="670" actId="478"/>
          <ac:picMkLst>
            <pc:docMk/>
            <pc:sldMk cId="3013110759" sldId="265"/>
            <ac:picMk id="7" creationId="{6042050A-EA6C-9137-AC70-6E07DC2D353D}"/>
          </ac:picMkLst>
        </pc:picChg>
        <pc:picChg chg="del">
          <ac:chgData name="Liviu Barbat" userId="92ffccfc-c6c7-4ada-a44b-ae87f20b515a" providerId="ADAL" clId="{B80B9B6E-A48D-4349-94EC-420F9584B819}" dt="2023-08-30T13:54:25.612" v="671" actId="478"/>
          <ac:picMkLst>
            <pc:docMk/>
            <pc:sldMk cId="3013110759" sldId="265"/>
            <ac:picMk id="8" creationId="{9553217E-4AAF-A39D-B539-02385C495EDE}"/>
          </ac:picMkLst>
        </pc:picChg>
      </pc:sldChg>
      <pc:sldChg chg="addSp delSp modSp add mod">
        <pc:chgData name="Liviu Barbat" userId="92ffccfc-c6c7-4ada-a44b-ae87f20b515a" providerId="ADAL" clId="{B80B9B6E-A48D-4349-94EC-420F9584B819}" dt="2023-08-30T13:55:46.839" v="697"/>
        <pc:sldMkLst>
          <pc:docMk/>
          <pc:sldMk cId="3421721278" sldId="266"/>
        </pc:sldMkLst>
        <pc:spChg chg="mod">
          <ac:chgData name="Liviu Barbat" userId="92ffccfc-c6c7-4ada-a44b-ae87f20b515a" providerId="ADAL" clId="{B80B9B6E-A48D-4349-94EC-420F9584B819}" dt="2023-08-30T13:55:46.839" v="697"/>
          <ac:spMkLst>
            <pc:docMk/>
            <pc:sldMk cId="3421721278" sldId="266"/>
            <ac:spMk id="3" creationId="{E3FB1B79-C018-4887-5581-7D55EB4498A8}"/>
          </ac:spMkLst>
        </pc:spChg>
        <pc:picChg chg="del">
          <ac:chgData name="Liviu Barbat" userId="92ffccfc-c6c7-4ada-a44b-ae87f20b515a" providerId="ADAL" clId="{B80B9B6E-A48D-4349-94EC-420F9584B819}" dt="2023-08-30T13:55:20.657" v="684" actId="478"/>
          <ac:picMkLst>
            <pc:docMk/>
            <pc:sldMk cId="3421721278" sldId="266"/>
            <ac:picMk id="4" creationId="{75C1543B-81C8-500B-C341-219D4AA0E78C}"/>
          </ac:picMkLst>
        </pc:picChg>
        <pc:picChg chg="add mod">
          <ac:chgData name="Liviu Barbat" userId="92ffccfc-c6c7-4ada-a44b-ae87f20b515a" providerId="ADAL" clId="{B80B9B6E-A48D-4349-94EC-420F9584B819}" dt="2023-08-30T13:55:30.537" v="689" actId="14100"/>
          <ac:picMkLst>
            <pc:docMk/>
            <pc:sldMk cId="3421721278" sldId="266"/>
            <ac:picMk id="5" creationId="{94003CFF-E9E8-8409-038E-0F1E6F54155F}"/>
          </ac:picMkLst>
        </pc:picChg>
      </pc:sldChg>
      <pc:sldChg chg="addSp delSp modSp add mod">
        <pc:chgData name="Liviu Barbat" userId="92ffccfc-c6c7-4ada-a44b-ae87f20b515a" providerId="ADAL" clId="{B80B9B6E-A48D-4349-94EC-420F9584B819}" dt="2023-08-30T13:56:21.954" v="706" actId="1076"/>
        <pc:sldMkLst>
          <pc:docMk/>
          <pc:sldMk cId="1717959905" sldId="267"/>
        </pc:sldMkLst>
        <pc:spChg chg="del">
          <ac:chgData name="Liviu Barbat" userId="92ffccfc-c6c7-4ada-a44b-ae87f20b515a" providerId="ADAL" clId="{B80B9B6E-A48D-4349-94EC-420F9584B819}" dt="2023-08-30T13:56:06.842" v="700" actId="478"/>
          <ac:spMkLst>
            <pc:docMk/>
            <pc:sldMk cId="1717959905" sldId="267"/>
            <ac:spMk id="3" creationId="{E3FB1B79-C018-4887-5581-7D55EB4498A8}"/>
          </ac:spMkLst>
        </pc:spChg>
        <pc:spChg chg="add del mod">
          <ac:chgData name="Liviu Barbat" userId="92ffccfc-c6c7-4ada-a44b-ae87f20b515a" providerId="ADAL" clId="{B80B9B6E-A48D-4349-94EC-420F9584B819}" dt="2023-08-30T13:56:08.794" v="701" actId="478"/>
          <ac:spMkLst>
            <pc:docMk/>
            <pc:sldMk cId="1717959905" sldId="267"/>
            <ac:spMk id="6" creationId="{719E2398-685F-E8C4-BF8D-CC7728D88C0D}"/>
          </ac:spMkLst>
        </pc:spChg>
        <pc:picChg chg="del">
          <ac:chgData name="Liviu Barbat" userId="92ffccfc-c6c7-4ada-a44b-ae87f20b515a" providerId="ADAL" clId="{B80B9B6E-A48D-4349-94EC-420F9584B819}" dt="2023-08-30T13:56:02.810" v="699" actId="478"/>
          <ac:picMkLst>
            <pc:docMk/>
            <pc:sldMk cId="1717959905" sldId="267"/>
            <ac:picMk id="5" creationId="{94003CFF-E9E8-8409-038E-0F1E6F54155F}"/>
          </ac:picMkLst>
        </pc:picChg>
        <pc:picChg chg="add mod">
          <ac:chgData name="Liviu Barbat" userId="92ffccfc-c6c7-4ada-a44b-ae87f20b515a" providerId="ADAL" clId="{B80B9B6E-A48D-4349-94EC-420F9584B819}" dt="2023-08-30T13:56:21.954" v="706" actId="1076"/>
          <ac:picMkLst>
            <pc:docMk/>
            <pc:sldMk cId="1717959905" sldId="267"/>
            <ac:picMk id="7" creationId="{65A227DB-E867-8511-F562-590721969963}"/>
          </ac:picMkLst>
        </pc:picChg>
      </pc:sldChg>
      <pc:sldChg chg="delSp add del mod">
        <pc:chgData name="Liviu Barbat" userId="92ffccfc-c6c7-4ada-a44b-ae87f20b515a" providerId="ADAL" clId="{B80B9B6E-A48D-4349-94EC-420F9584B819}" dt="2023-08-30T13:56:44.379" v="709" actId="2696"/>
        <pc:sldMkLst>
          <pc:docMk/>
          <pc:sldMk cId="425130660" sldId="268"/>
        </pc:sldMkLst>
        <pc:picChg chg="del">
          <ac:chgData name="Liviu Barbat" userId="92ffccfc-c6c7-4ada-a44b-ae87f20b515a" providerId="ADAL" clId="{B80B9B6E-A48D-4349-94EC-420F9584B819}" dt="2023-08-30T13:56:37.664" v="708" actId="478"/>
          <ac:picMkLst>
            <pc:docMk/>
            <pc:sldMk cId="425130660" sldId="268"/>
            <ac:picMk id="7" creationId="{65A227DB-E867-8511-F562-590721969963}"/>
          </ac:picMkLst>
        </pc:picChg>
      </pc:sldChg>
      <pc:sldChg chg="addSp delSp modSp add mod ord">
        <pc:chgData name="Liviu Barbat" userId="92ffccfc-c6c7-4ada-a44b-ae87f20b515a" providerId="ADAL" clId="{B80B9B6E-A48D-4349-94EC-420F9584B819}" dt="2023-08-30T13:57:25.145" v="726" actId="20577"/>
        <pc:sldMkLst>
          <pc:docMk/>
          <pc:sldMk cId="3925922755" sldId="268"/>
        </pc:sldMkLst>
        <pc:spChg chg="mod">
          <ac:chgData name="Liviu Barbat" userId="92ffccfc-c6c7-4ada-a44b-ae87f20b515a" providerId="ADAL" clId="{B80B9B6E-A48D-4349-94EC-420F9584B819}" dt="2023-08-30T13:57:25.145" v="726" actId="20577"/>
          <ac:spMkLst>
            <pc:docMk/>
            <pc:sldMk cId="3925922755" sldId="268"/>
            <ac:spMk id="3" creationId="{E3FB1B79-C018-4887-5581-7D55EB4498A8}"/>
          </ac:spMkLst>
        </pc:spChg>
        <pc:picChg chg="add mod">
          <ac:chgData name="Liviu Barbat" userId="92ffccfc-c6c7-4ada-a44b-ae87f20b515a" providerId="ADAL" clId="{B80B9B6E-A48D-4349-94EC-420F9584B819}" dt="2023-08-30T13:57:11.383" v="718" actId="14100"/>
          <ac:picMkLst>
            <pc:docMk/>
            <pc:sldMk cId="3925922755" sldId="268"/>
            <ac:picMk id="4" creationId="{7440DA3B-5E75-7621-CECC-68C05680E7A1}"/>
          </ac:picMkLst>
        </pc:picChg>
        <pc:picChg chg="del">
          <ac:chgData name="Liviu Barbat" userId="92ffccfc-c6c7-4ada-a44b-ae87f20b515a" providerId="ADAL" clId="{B80B9B6E-A48D-4349-94EC-420F9584B819}" dt="2023-08-30T13:56:51.128" v="713" actId="478"/>
          <ac:picMkLst>
            <pc:docMk/>
            <pc:sldMk cId="3925922755" sldId="268"/>
            <ac:picMk id="5" creationId="{94003CFF-E9E8-8409-038E-0F1E6F54155F}"/>
          </ac:picMkLst>
        </pc:picChg>
      </pc:sldChg>
      <pc:sldChg chg="addSp delSp modSp add mod">
        <pc:chgData name="Liviu Barbat" userId="92ffccfc-c6c7-4ada-a44b-ae87f20b515a" providerId="ADAL" clId="{B80B9B6E-A48D-4349-94EC-420F9584B819}" dt="2023-08-30T13:58:29.715" v="742" actId="1076"/>
        <pc:sldMkLst>
          <pc:docMk/>
          <pc:sldMk cId="2394706272" sldId="269"/>
        </pc:sldMkLst>
        <pc:spChg chg="mod">
          <ac:chgData name="Liviu Barbat" userId="92ffccfc-c6c7-4ada-a44b-ae87f20b515a" providerId="ADAL" clId="{B80B9B6E-A48D-4349-94EC-420F9584B819}" dt="2023-08-30T13:58:25.760" v="741" actId="20577"/>
          <ac:spMkLst>
            <pc:docMk/>
            <pc:sldMk cId="2394706272" sldId="269"/>
            <ac:spMk id="3" creationId="{E3FB1B79-C018-4887-5581-7D55EB4498A8}"/>
          </ac:spMkLst>
        </pc:spChg>
        <pc:picChg chg="del">
          <ac:chgData name="Liviu Barbat" userId="92ffccfc-c6c7-4ada-a44b-ae87f20b515a" providerId="ADAL" clId="{B80B9B6E-A48D-4349-94EC-420F9584B819}" dt="2023-08-30T13:57:52.335" v="728" actId="478"/>
          <ac:picMkLst>
            <pc:docMk/>
            <pc:sldMk cId="2394706272" sldId="269"/>
            <ac:picMk id="4" creationId="{7440DA3B-5E75-7621-CECC-68C05680E7A1}"/>
          </ac:picMkLst>
        </pc:picChg>
        <pc:picChg chg="add mod">
          <ac:chgData name="Liviu Barbat" userId="92ffccfc-c6c7-4ada-a44b-ae87f20b515a" providerId="ADAL" clId="{B80B9B6E-A48D-4349-94EC-420F9584B819}" dt="2023-08-30T13:58:29.715" v="742" actId="1076"/>
          <ac:picMkLst>
            <pc:docMk/>
            <pc:sldMk cId="2394706272" sldId="269"/>
            <ac:picMk id="5" creationId="{36755FC7-3C1D-F4D5-8361-3CAADFEAA176}"/>
          </ac:picMkLst>
        </pc:picChg>
      </pc:sldChg>
      <pc:sldChg chg="addSp delSp modSp add mod">
        <pc:chgData name="Liviu Barbat" userId="92ffccfc-c6c7-4ada-a44b-ae87f20b515a" providerId="ADAL" clId="{B80B9B6E-A48D-4349-94EC-420F9584B819}" dt="2023-08-30T14:00:06.944" v="769" actId="20577"/>
        <pc:sldMkLst>
          <pc:docMk/>
          <pc:sldMk cId="3138378484" sldId="270"/>
        </pc:sldMkLst>
        <pc:spChg chg="del">
          <ac:chgData name="Liviu Barbat" userId="92ffccfc-c6c7-4ada-a44b-ae87f20b515a" providerId="ADAL" clId="{B80B9B6E-A48D-4349-94EC-420F9584B819}" dt="2023-08-30T13:58:46.395" v="745" actId="478"/>
          <ac:spMkLst>
            <pc:docMk/>
            <pc:sldMk cId="3138378484" sldId="270"/>
            <ac:spMk id="3" creationId="{E3FB1B79-C018-4887-5581-7D55EB4498A8}"/>
          </ac:spMkLst>
        </pc:spChg>
        <pc:spChg chg="add del mod">
          <ac:chgData name="Liviu Barbat" userId="92ffccfc-c6c7-4ada-a44b-ae87f20b515a" providerId="ADAL" clId="{B80B9B6E-A48D-4349-94EC-420F9584B819}" dt="2023-08-30T13:58:47.784" v="746" actId="478"/>
          <ac:spMkLst>
            <pc:docMk/>
            <pc:sldMk cId="3138378484" sldId="270"/>
            <ac:spMk id="6" creationId="{93CDE850-B28A-1A4A-B009-D2544C143CAF}"/>
          </ac:spMkLst>
        </pc:spChg>
        <pc:spChg chg="add mod">
          <ac:chgData name="Liviu Barbat" userId="92ffccfc-c6c7-4ada-a44b-ae87f20b515a" providerId="ADAL" clId="{B80B9B6E-A48D-4349-94EC-420F9584B819}" dt="2023-08-30T14:00:06.944" v="769" actId="20577"/>
          <ac:spMkLst>
            <pc:docMk/>
            <pc:sldMk cId="3138378484" sldId="270"/>
            <ac:spMk id="7" creationId="{39A72998-6B5D-51E7-D5B2-1C3B88698785}"/>
          </ac:spMkLst>
        </pc:spChg>
        <pc:spChg chg="add mod">
          <ac:chgData name="Liviu Barbat" userId="92ffccfc-c6c7-4ada-a44b-ae87f20b515a" providerId="ADAL" clId="{B80B9B6E-A48D-4349-94EC-420F9584B819}" dt="2023-08-30T14:00:04.648" v="768" actId="20577"/>
          <ac:spMkLst>
            <pc:docMk/>
            <pc:sldMk cId="3138378484" sldId="270"/>
            <ac:spMk id="8" creationId="{DCE49310-99E2-DF75-506B-EE4E0FDC1716}"/>
          </ac:spMkLst>
        </pc:spChg>
        <pc:picChg chg="del">
          <ac:chgData name="Liviu Barbat" userId="92ffccfc-c6c7-4ada-a44b-ae87f20b515a" providerId="ADAL" clId="{B80B9B6E-A48D-4349-94EC-420F9584B819}" dt="2023-08-30T13:58:44.440" v="744" actId="478"/>
          <ac:picMkLst>
            <pc:docMk/>
            <pc:sldMk cId="3138378484" sldId="270"/>
            <ac:picMk id="5" creationId="{36755FC7-3C1D-F4D5-8361-3CAADFEAA176}"/>
          </ac:picMkLst>
        </pc:picChg>
      </pc:sldChg>
      <pc:sldChg chg="addSp delSp modSp add mod">
        <pc:chgData name="Liviu Barbat" userId="92ffccfc-c6c7-4ada-a44b-ae87f20b515a" providerId="ADAL" clId="{B80B9B6E-A48D-4349-94EC-420F9584B819}" dt="2023-08-30T14:00:51.108" v="782" actId="1076"/>
        <pc:sldMkLst>
          <pc:docMk/>
          <pc:sldMk cId="1968260696" sldId="271"/>
        </pc:sldMkLst>
        <pc:spChg chg="del">
          <ac:chgData name="Liviu Barbat" userId="92ffccfc-c6c7-4ada-a44b-ae87f20b515a" providerId="ADAL" clId="{B80B9B6E-A48D-4349-94EC-420F9584B819}" dt="2023-08-30T14:00:21.554" v="771" actId="478"/>
          <ac:spMkLst>
            <pc:docMk/>
            <pc:sldMk cId="1968260696" sldId="271"/>
            <ac:spMk id="7" creationId="{39A72998-6B5D-51E7-D5B2-1C3B88698785}"/>
          </ac:spMkLst>
        </pc:spChg>
        <pc:spChg chg="del">
          <ac:chgData name="Liviu Barbat" userId="92ffccfc-c6c7-4ada-a44b-ae87f20b515a" providerId="ADAL" clId="{B80B9B6E-A48D-4349-94EC-420F9584B819}" dt="2023-08-30T14:00:23.248" v="772" actId="478"/>
          <ac:spMkLst>
            <pc:docMk/>
            <pc:sldMk cId="1968260696" sldId="271"/>
            <ac:spMk id="8" creationId="{DCE49310-99E2-DF75-506B-EE4E0FDC1716}"/>
          </ac:spMkLst>
        </pc:spChg>
        <pc:picChg chg="add mod">
          <ac:chgData name="Liviu Barbat" userId="92ffccfc-c6c7-4ada-a44b-ae87f20b515a" providerId="ADAL" clId="{B80B9B6E-A48D-4349-94EC-420F9584B819}" dt="2023-08-30T14:00:32.410" v="776" actId="1076"/>
          <ac:picMkLst>
            <pc:docMk/>
            <pc:sldMk cId="1968260696" sldId="271"/>
            <ac:picMk id="3" creationId="{DC744482-A5B5-9EF2-31C7-4E0C3982B93E}"/>
          </ac:picMkLst>
        </pc:picChg>
        <pc:picChg chg="add mod">
          <ac:chgData name="Liviu Barbat" userId="92ffccfc-c6c7-4ada-a44b-ae87f20b515a" providerId="ADAL" clId="{B80B9B6E-A48D-4349-94EC-420F9584B819}" dt="2023-08-30T14:00:51.108" v="782" actId="1076"/>
          <ac:picMkLst>
            <pc:docMk/>
            <pc:sldMk cId="1968260696" sldId="271"/>
            <ac:picMk id="4" creationId="{BFA24801-FBB0-F470-07AA-8D2A8EA00584}"/>
          </ac:picMkLst>
        </pc:picChg>
      </pc:sldChg>
    </pc:docChg>
  </pc:docChgLst>
  <pc:docChgLst>
    <pc:chgData name="Liviu Barbat" userId="92ffccfc-c6c7-4ada-a44b-ae87f20b515a" providerId="ADAL" clId="{DA2C8B3E-BD18-4BE6-A350-C0F863A487E0}"/>
    <pc:docChg chg="undo custSel addSld modSld sldOrd">
      <pc:chgData name="Liviu Barbat" userId="92ffccfc-c6c7-4ada-a44b-ae87f20b515a" providerId="ADAL" clId="{DA2C8B3E-BD18-4BE6-A350-C0F863A487E0}" dt="2023-08-16T13:14:13.402" v="621" actId="478"/>
      <pc:docMkLst>
        <pc:docMk/>
      </pc:docMkLst>
      <pc:sldChg chg="modSp mod setBg">
        <pc:chgData name="Liviu Barbat" userId="92ffccfc-c6c7-4ada-a44b-ae87f20b515a" providerId="ADAL" clId="{DA2C8B3E-BD18-4BE6-A350-C0F863A487E0}" dt="2023-08-16T13:13:28.155" v="605"/>
        <pc:sldMkLst>
          <pc:docMk/>
          <pc:sldMk cId="1946369120" sldId="257"/>
        </pc:sldMkLst>
        <pc:spChg chg="mod">
          <ac:chgData name="Liviu Barbat" userId="92ffccfc-c6c7-4ada-a44b-ae87f20b515a" providerId="ADAL" clId="{DA2C8B3E-BD18-4BE6-A350-C0F863A487E0}" dt="2023-08-16T12:47:48.242" v="8" actId="14100"/>
          <ac:spMkLst>
            <pc:docMk/>
            <pc:sldMk cId="1946369120" sldId="257"/>
            <ac:spMk id="2" creationId="{3071AB5C-7B76-113B-AF66-84152A60C1BB}"/>
          </ac:spMkLst>
        </pc:spChg>
        <pc:spChg chg="mod">
          <ac:chgData name="Liviu Barbat" userId="92ffccfc-c6c7-4ada-a44b-ae87f20b515a" providerId="ADAL" clId="{DA2C8B3E-BD18-4BE6-A350-C0F863A487E0}" dt="2023-08-16T12:47:44.032" v="7" actId="1076"/>
          <ac:spMkLst>
            <pc:docMk/>
            <pc:sldMk cId="1946369120" sldId="257"/>
            <ac:spMk id="3" creationId="{E3FB1B79-C018-4887-5581-7D55EB4498A8}"/>
          </ac:spMkLst>
        </pc:spChg>
      </pc:sldChg>
      <pc:sldChg chg="addSp delSp modSp add mod ord setBg setFolMasterObjs">
        <pc:chgData name="Liviu Barbat" userId="92ffccfc-c6c7-4ada-a44b-ae87f20b515a" providerId="ADAL" clId="{DA2C8B3E-BD18-4BE6-A350-C0F863A487E0}" dt="2023-08-16T13:14:13.402" v="621" actId="478"/>
        <pc:sldMkLst>
          <pc:docMk/>
          <pc:sldMk cId="2323335602" sldId="258"/>
        </pc:sldMkLst>
        <pc:spChg chg="mod">
          <ac:chgData name="Liviu Barbat" userId="92ffccfc-c6c7-4ada-a44b-ae87f20b515a" providerId="ADAL" clId="{DA2C8B3E-BD18-4BE6-A350-C0F863A487E0}" dt="2023-08-16T13:14:09.601" v="620" actId="20577"/>
          <ac:spMkLst>
            <pc:docMk/>
            <pc:sldMk cId="2323335602" sldId="258"/>
            <ac:spMk id="2" creationId="{6BEB3D90-3C5C-1287-F37E-15F1B7D1842F}"/>
          </ac:spMkLst>
        </pc:spChg>
        <pc:spChg chg="del mod">
          <ac:chgData name="Liviu Barbat" userId="92ffccfc-c6c7-4ada-a44b-ae87f20b515a" providerId="ADAL" clId="{DA2C8B3E-BD18-4BE6-A350-C0F863A487E0}" dt="2023-08-16T13:14:13.402" v="621" actId="478"/>
          <ac:spMkLst>
            <pc:docMk/>
            <pc:sldMk cId="2323335602" sldId="258"/>
            <ac:spMk id="3" creationId="{C4F34FA5-7680-15C9-3A6D-A23596DE152F}"/>
          </ac:spMkLst>
        </pc:spChg>
        <pc:spChg chg="add del">
          <ac:chgData name="Liviu Barbat" userId="92ffccfc-c6c7-4ada-a44b-ae87f20b515a" providerId="ADAL" clId="{DA2C8B3E-BD18-4BE6-A350-C0F863A487E0}" dt="2023-08-16T13:14:01.096" v="610" actId="26606"/>
          <ac:spMkLst>
            <pc:docMk/>
            <pc:sldMk cId="2323335602" sldId="258"/>
            <ac:spMk id="10" creationId="{362D44EE-C852-4460-B8B5-C4F2BC20510C}"/>
          </ac:spMkLst>
        </pc:spChg>
        <pc:spChg chg="add del">
          <ac:chgData name="Liviu Barbat" userId="92ffccfc-c6c7-4ada-a44b-ae87f20b515a" providerId="ADAL" clId="{DA2C8B3E-BD18-4BE6-A350-C0F863A487E0}" dt="2023-08-16T13:14:01.096" v="610" actId="26606"/>
          <ac:spMkLst>
            <pc:docMk/>
            <pc:sldMk cId="2323335602" sldId="258"/>
            <ac:spMk id="12" creationId="{658970D8-8D1D-4B5C-894B-E871CC86543D}"/>
          </ac:spMkLst>
        </pc:spChg>
        <pc:spChg chg="add del">
          <ac:chgData name="Liviu Barbat" userId="92ffccfc-c6c7-4ada-a44b-ae87f20b515a" providerId="ADAL" clId="{DA2C8B3E-BD18-4BE6-A350-C0F863A487E0}" dt="2023-08-16T13:14:01.096" v="610" actId="26606"/>
          <ac:spMkLst>
            <pc:docMk/>
            <pc:sldMk cId="2323335602" sldId="258"/>
            <ac:spMk id="14" creationId="{F227E5B6-9132-43CA-B503-37A18562ADF2}"/>
          </ac:spMkLst>
        </pc:spChg>
        <pc:spChg chg="add del">
          <ac:chgData name="Liviu Barbat" userId="92ffccfc-c6c7-4ada-a44b-ae87f20b515a" providerId="ADAL" clId="{DA2C8B3E-BD18-4BE6-A350-C0F863A487E0}" dt="2023-08-16T13:14:01.096" v="610" actId="26606"/>
          <ac:spMkLst>
            <pc:docMk/>
            <pc:sldMk cId="2323335602" sldId="258"/>
            <ac:spMk id="16" creationId="{03C2051E-A88D-48E5-BACF-AAED17892722}"/>
          </ac:spMkLst>
        </pc:spChg>
        <pc:spChg chg="add del">
          <ac:chgData name="Liviu Barbat" userId="92ffccfc-c6c7-4ada-a44b-ae87f20b515a" providerId="ADAL" clId="{DA2C8B3E-BD18-4BE6-A350-C0F863A487E0}" dt="2023-08-16T13:14:01.096" v="610" actId="26606"/>
          <ac:spMkLst>
            <pc:docMk/>
            <pc:sldMk cId="2323335602" sldId="258"/>
            <ac:spMk id="18" creationId="{7821A508-2985-4905-874A-527429BAABFA}"/>
          </ac:spMkLst>
        </pc:spChg>
        <pc:spChg chg="add del">
          <ac:chgData name="Liviu Barbat" userId="92ffccfc-c6c7-4ada-a44b-ae87f20b515a" providerId="ADAL" clId="{DA2C8B3E-BD18-4BE6-A350-C0F863A487E0}" dt="2023-08-16T13:14:01.096" v="610" actId="26606"/>
          <ac:spMkLst>
            <pc:docMk/>
            <pc:sldMk cId="2323335602" sldId="258"/>
            <ac:spMk id="20" creationId="{D2929CB1-0E3C-4B2D-ADC5-0154FB33BA44}"/>
          </ac:spMkLst>
        </pc:spChg>
        <pc:spChg chg="add del">
          <ac:chgData name="Liviu Barbat" userId="92ffccfc-c6c7-4ada-a44b-ae87f20b515a" providerId="ADAL" clId="{DA2C8B3E-BD18-4BE6-A350-C0F863A487E0}" dt="2023-08-16T13:14:01.096" v="610" actId="26606"/>
          <ac:spMkLst>
            <pc:docMk/>
            <pc:sldMk cId="2323335602" sldId="258"/>
            <ac:spMk id="22" creationId="{5F2F0C84-BE8C-4DC2-A6D3-30349A801D5C}"/>
          </ac:spMkLst>
        </pc:spChg>
        <pc:spChg chg="add del">
          <ac:chgData name="Liviu Barbat" userId="92ffccfc-c6c7-4ada-a44b-ae87f20b515a" providerId="ADAL" clId="{DA2C8B3E-BD18-4BE6-A350-C0F863A487E0}" dt="2023-08-16T13:14:01.096" v="610" actId="26606"/>
          <ac:spMkLst>
            <pc:docMk/>
            <pc:sldMk cId="2323335602" sldId="258"/>
            <ac:spMk id="27" creationId="{C27D7A02-907B-496F-BA7E-AA3780733CA7}"/>
          </ac:spMkLst>
        </pc:spChg>
        <pc:spChg chg="add del">
          <ac:chgData name="Liviu Barbat" userId="92ffccfc-c6c7-4ada-a44b-ae87f20b515a" providerId="ADAL" clId="{DA2C8B3E-BD18-4BE6-A350-C0F863A487E0}" dt="2023-08-16T13:14:01.096" v="610" actId="26606"/>
          <ac:spMkLst>
            <pc:docMk/>
            <pc:sldMk cId="2323335602" sldId="258"/>
            <ac:spMk id="29" creationId="{0FBA5268-0AE7-4CAD-9537-D0EB09E76406}"/>
          </ac:spMkLst>
        </pc:spChg>
        <pc:spChg chg="add del">
          <ac:chgData name="Liviu Barbat" userId="92ffccfc-c6c7-4ada-a44b-ae87f20b515a" providerId="ADAL" clId="{DA2C8B3E-BD18-4BE6-A350-C0F863A487E0}" dt="2023-08-16T13:14:01.096" v="610" actId="26606"/>
          <ac:spMkLst>
            <pc:docMk/>
            <pc:sldMk cId="2323335602" sldId="258"/>
            <ac:spMk id="31" creationId="{088D065B-39DA-4077-B9CF-E489CE4C0169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E5E499-CDA6-F338-D5BF-D80D1FC9EA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80949EC-0A31-2392-F51B-227A27CD0A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4A0049-BFBC-E80F-FB33-146F4F6F31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935BD-BCAF-4B31-B0C9-D1A78DCACAEB}" type="datetimeFigureOut">
              <a:rPr lang="en-US" smtClean="0"/>
              <a:t>8/31/2023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B0A7CC-A4CC-E5E3-BA18-A2155D8C2D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AEDD8C-9517-619D-54D9-E2DFB8F8DE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7418E-6FA1-4A43-BEC0-3D71B622A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0599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43C9F8-7A4D-55A0-310C-FA2AA5448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647B093-33BE-1181-0E15-893378FA17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BF764A-580E-6E4D-A3C2-17CFA2154C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935BD-BCAF-4B31-B0C9-D1A78DCACAEB}" type="datetimeFigureOut">
              <a:rPr lang="en-US" smtClean="0"/>
              <a:t>8/31/2023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946481-2BFA-5D20-043C-6E8EEE827B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05A85D-0E62-7CEF-E149-82CFAFA1F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7418E-6FA1-4A43-BEC0-3D71B622A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3715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23C8F9C-AB19-C8F1-E995-BD47D5BD3AA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0403DE0-098B-E342-37A2-B6CAD67060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308BF1-CA48-DA71-4967-126727ACA8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935BD-BCAF-4B31-B0C9-D1A78DCACAEB}" type="datetimeFigureOut">
              <a:rPr lang="en-US" smtClean="0"/>
              <a:t>8/31/2023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927DF1-CE83-F8DE-398C-7FE6A17196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B250BB-9072-34EE-70B1-D43E9FA73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7418E-6FA1-4A43-BEC0-3D71B622A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3448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F4F7BF-EAE8-F36F-34E5-C44D59D78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045B0B-7E61-18BA-D071-B505F69C03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D6F481-6865-8877-AAB2-ECE9F0EF69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935BD-BCAF-4B31-B0C9-D1A78DCACAEB}" type="datetimeFigureOut">
              <a:rPr lang="en-US" smtClean="0"/>
              <a:t>8/31/2023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9594D5-2DED-014A-B0C2-413181C95A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7C5E7C-39B2-03F4-1306-387379CBD9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7418E-6FA1-4A43-BEC0-3D71B622A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2704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FD09DA-8297-61F8-0C5D-EDD8EF6A83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6252E4-81EB-637C-4D99-B97A627D6B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F08B0E-E07B-7D62-8B11-2FD1DA461F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935BD-BCAF-4B31-B0C9-D1A78DCACAEB}" type="datetimeFigureOut">
              <a:rPr lang="en-US" smtClean="0"/>
              <a:t>8/31/2023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00665E-0FBB-5174-7049-27362A18BC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AED098-1D39-56E1-9AEB-EC5F44015A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7418E-6FA1-4A43-BEC0-3D71B622A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8366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063DC3-1436-D6CD-CFB7-F2CE5935EF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16E433-CF9F-CBD1-521E-5C0C30F0C5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A926D2-EFFA-233D-F1E7-91A22A7031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6A2CC4-8A29-414D-94C9-42217E0A77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935BD-BCAF-4B31-B0C9-D1A78DCACAEB}" type="datetimeFigureOut">
              <a:rPr lang="en-US" smtClean="0"/>
              <a:t>8/31/2023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FC66FF-9A13-1EE3-F8CC-F2CBD337DE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C90AD9-F5CB-B84F-858F-ADDB62BA41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7418E-6FA1-4A43-BEC0-3D71B622A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0009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FFEBFE-EEE6-153A-386F-A708E23DA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20BCBB-5A11-7739-4EF9-A9A918B19F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893694-F27A-3798-16AB-04BA137B64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D64AA4-4C6F-6B16-91E1-53068AA3CE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CBA1464-824C-572E-3E1D-E582E9A2E9B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7E54AAA-48E1-89B6-FFEB-66AF660446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935BD-BCAF-4B31-B0C9-D1A78DCACAEB}" type="datetimeFigureOut">
              <a:rPr lang="en-US" smtClean="0"/>
              <a:t>8/31/2023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E55947D-0E18-DE19-8601-246C8CC2B7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56478A8-3B0F-0DD9-26DD-91C1BA5959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7418E-6FA1-4A43-BEC0-3D71B622A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9813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72C5E-856C-F3B7-7A43-881DF301DF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309FC18-1B5E-F17C-85FD-7792A08221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935BD-BCAF-4B31-B0C9-D1A78DCACAEB}" type="datetimeFigureOut">
              <a:rPr lang="en-US" smtClean="0"/>
              <a:t>8/31/2023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FE4791-50FB-D75A-19E7-81C60FCD58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175F7D-D3B8-C125-D39C-661090EA7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7418E-6FA1-4A43-BEC0-3D71B622A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7874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9BAFEB4-4417-1FCC-C2B6-16154E0CE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935BD-BCAF-4B31-B0C9-D1A78DCACAEB}" type="datetimeFigureOut">
              <a:rPr lang="en-US" smtClean="0"/>
              <a:t>8/31/2023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8FE13CE-6AFB-FF5B-141F-1C58673A1F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D1DF1D-9C2C-BF51-2C18-0F5D2401A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7418E-6FA1-4A43-BEC0-3D71B622A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9311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50BF5-F781-DD6C-4CB0-31DDF63F8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F8D241-3072-7703-4416-6B1704C61D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B7E3E0-FAB4-77DC-E1C7-EE1B0AECA4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81935A-26CA-153A-E491-6DD619CEF0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935BD-BCAF-4B31-B0C9-D1A78DCACAEB}" type="datetimeFigureOut">
              <a:rPr lang="en-US" smtClean="0"/>
              <a:t>8/31/2023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C4494A-1896-6816-E6CB-38937337C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94AFEB-6A45-6D72-4F6E-9FCD99BC6D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7418E-6FA1-4A43-BEC0-3D71B622A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5289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2ED6B-A2A4-7B57-27E0-6F4C77A29A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057F300-EBF2-22A3-7C3D-2DA3D7BCF57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6FBF86-522F-FF30-4F2F-FD11904783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208534-0B4B-5631-6B12-963E77D7C2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935BD-BCAF-4B31-B0C9-D1A78DCACAEB}" type="datetimeFigureOut">
              <a:rPr lang="en-US" smtClean="0"/>
              <a:t>8/31/2023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18251C-264A-EFD2-431A-9BF05D1998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A2A67E-5DBF-B8F8-EDAA-D4C83A5381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7418E-6FA1-4A43-BEC0-3D71B622A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3933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100EE01-3A22-59AF-1E25-32CB3488D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76A12A-47AF-2197-A530-2585C31129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67D77B-EB9F-01A4-8745-2544567D15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1935BD-BCAF-4B31-B0C9-D1A78DCACAEB}" type="datetimeFigureOut">
              <a:rPr lang="en-US" smtClean="0"/>
              <a:t>8/31/2023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E02CF9-0708-C46D-EAB0-995FE8D1AA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B5727E-8231-BBCA-9E30-4EB76B8F37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47418E-6FA1-4A43-BEC0-3D71B622A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3519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LeeviewB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jpeg"/><Relationship Id="rId4" Type="http://schemas.openxmlformats.org/officeDocument/2006/relationships/hyperlink" Target="https://www.linkedin.com/in/liviu-barbat-a22810147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viubarbat.info/2023/05/19/unleashing-the-power-of-support-center-onetrace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1000" t="3000" r="49000" b="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62D44EE-C852-4460-B8B5-C4F2BC205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EB3D90-3C5C-1287-F37E-15F1B7D184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94716" y="739978"/>
            <a:ext cx="5334930" cy="3004145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rgbClr val="002B7F"/>
                </a:solidFill>
                <a:effectLst/>
              </a:rPr>
              <a:t>Win32apps - Understanding retry behaviors</a:t>
            </a:r>
            <a:endParaRPr lang="en-US" sz="3600" b="1" dirty="0">
              <a:solidFill>
                <a:srgbClr val="002B7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F34FA5-7680-15C9-3A6D-A23596DE15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41115" y="3836197"/>
            <a:ext cx="3588531" cy="2189214"/>
          </a:xfrm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Liviu Barbat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Twitter - </a:t>
            </a:r>
            <a:r>
              <a:rPr lang="en-US" dirty="0">
                <a:hlinkClick r:id="rId3"/>
              </a:rPr>
              <a:t>@LeeViewB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hlinkClick r:id="rId4"/>
              </a:rPr>
              <a:t>LinkedIn</a:t>
            </a:r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658970D8-8D1D-4B5C-894B-E871CC865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30529" y="1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F227E5B6-9132-43CA-B503-37A18562AD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349052" y="0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03C2051E-A88D-48E5-BACF-AAED178927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2916245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2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7821A508-2985-4905-874A-527429BAAB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835649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D2929CB1-0E3C-4B2D-ADC5-0154FB33B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697761" y="5717906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5F2F0C84-BE8C-4DC2-A6D3-30349A801D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520513" y="6258756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7" name="Picture 6" descr="A person in a suit&#10;&#10;Description automatically generated">
            <a:extLst>
              <a:ext uri="{FF2B5EF4-FFF2-40B4-BE49-F238E27FC236}">
                <a16:creationId xmlns:a16="http://schemas.microsoft.com/office/drawing/2014/main" id="{67D55486-2E2C-020A-1B0C-5EF66710A9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2935" y="4194977"/>
            <a:ext cx="1472225" cy="1471653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6135351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71AB5C-7B76-113B-AF66-84152A60C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481457" cy="684029"/>
          </a:xfrm>
        </p:spPr>
        <p:txBody>
          <a:bodyPr>
            <a:normAutofit fontScale="90000"/>
          </a:bodyPr>
          <a:lstStyle/>
          <a:p>
            <a:r>
              <a:rPr lang="en-US" sz="4400" b="1" dirty="0">
                <a:solidFill>
                  <a:srgbClr val="002B7F"/>
                </a:solidFill>
                <a:effectLst/>
              </a:rPr>
              <a:t>Win32apps - Understanding retry behaviors</a:t>
            </a:r>
            <a:endParaRPr lang="en-US" b="1" dirty="0">
              <a:solidFill>
                <a:srgbClr val="002B7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FB1B79-C018-4887-5581-7D55EB4498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9707" y="1049154"/>
            <a:ext cx="10221686" cy="44926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3200" dirty="0"/>
              <a:t>This behaviour will repeat for 8 hours. After 8 hours:</a:t>
            </a:r>
          </a:p>
          <a:p>
            <a:pPr marL="0" indent="0">
              <a:buNone/>
            </a:pPr>
            <a:endParaRPr lang="en-GB" sz="3200" dirty="0"/>
          </a:p>
          <a:p>
            <a:pPr marL="0" indent="0">
              <a:buNone/>
            </a:pPr>
            <a:endParaRPr lang="en-GB" sz="3200" dirty="0"/>
          </a:p>
          <a:p>
            <a:pPr marL="0" indent="0">
              <a:buNone/>
            </a:pPr>
            <a:endParaRPr lang="en-GB" sz="3200" dirty="0"/>
          </a:p>
          <a:p>
            <a:pPr marL="0" indent="0">
              <a:buNone/>
            </a:pPr>
            <a:endParaRPr lang="en-GB" sz="3200" dirty="0"/>
          </a:p>
          <a:p>
            <a:pPr marL="342900" indent="-342900">
              <a:buFont typeface="Arial"/>
              <a:buChar char="•"/>
            </a:pPr>
            <a:r>
              <a:rPr lang="en-GB" sz="2800" dirty="0"/>
              <a:t>The subgraph </a:t>
            </a:r>
            <a:r>
              <a:rPr lang="en-GB" sz="2800" dirty="0" err="1"/>
              <a:t>reevaluation</a:t>
            </a:r>
            <a:r>
              <a:rPr lang="en-GB" sz="2800" dirty="0"/>
              <a:t> interval is still not expired??</a:t>
            </a:r>
            <a:endParaRPr lang="en-GB" dirty="0"/>
          </a:p>
          <a:p>
            <a:pPr marL="342900" indent="-342900">
              <a:buFont typeface="Arial"/>
              <a:buChar char="•"/>
            </a:pPr>
            <a:r>
              <a:rPr lang="en-GB" sz="2800" dirty="0"/>
              <a:t>The app was evaluated a few seconds too soon!</a:t>
            </a:r>
          </a:p>
          <a:p>
            <a:pPr marL="342900" indent="-342900">
              <a:buFont typeface="Arial"/>
              <a:buChar char="•"/>
            </a:pPr>
            <a:r>
              <a:rPr lang="en-GB" sz="2800" dirty="0"/>
              <a:t>We need to wait another hour</a:t>
            </a:r>
          </a:p>
          <a:p>
            <a:pPr marL="0" indent="0">
              <a:buNone/>
            </a:pPr>
            <a:endParaRPr lang="en-US" sz="2800" dirty="0"/>
          </a:p>
        </p:txBody>
      </p:sp>
      <p:pic>
        <p:nvPicPr>
          <p:cNvPr id="5" name="Picture 12" descr="Timeline&#10;&#10;Description automatically generated">
            <a:extLst>
              <a:ext uri="{FF2B5EF4-FFF2-40B4-BE49-F238E27FC236}">
                <a16:creationId xmlns:a16="http://schemas.microsoft.com/office/drawing/2014/main" id="{94003CFF-E9E8-8409-038E-0F1E6F5415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707" y="1617380"/>
            <a:ext cx="11812586" cy="1954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7212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71AB5C-7B76-113B-AF66-84152A60C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481457" cy="684029"/>
          </a:xfrm>
        </p:spPr>
        <p:txBody>
          <a:bodyPr>
            <a:normAutofit fontScale="90000"/>
          </a:bodyPr>
          <a:lstStyle/>
          <a:p>
            <a:r>
              <a:rPr lang="en-US" sz="4400" b="1" dirty="0">
                <a:solidFill>
                  <a:srgbClr val="002B7F"/>
                </a:solidFill>
                <a:effectLst/>
              </a:rPr>
              <a:t>Win32apps - Understanding retry behaviors</a:t>
            </a:r>
            <a:endParaRPr lang="en-US" b="1" dirty="0">
              <a:solidFill>
                <a:srgbClr val="002B7F"/>
              </a:solidFill>
            </a:endParaRPr>
          </a:p>
        </p:txBody>
      </p:sp>
      <p:pic>
        <p:nvPicPr>
          <p:cNvPr id="7" name="Picture 10" descr="A picture containing text, container, box&#10;&#10;Description automatically generated">
            <a:extLst>
              <a:ext uri="{FF2B5EF4-FFF2-40B4-BE49-F238E27FC236}">
                <a16:creationId xmlns:a16="http://schemas.microsoft.com/office/drawing/2014/main" id="{65A227DB-E867-8511-F562-5907219699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1711" y="1258159"/>
            <a:ext cx="7534434" cy="4215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9599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71AB5C-7B76-113B-AF66-84152A60C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481457" cy="684029"/>
          </a:xfrm>
        </p:spPr>
        <p:txBody>
          <a:bodyPr>
            <a:normAutofit fontScale="90000"/>
          </a:bodyPr>
          <a:lstStyle/>
          <a:p>
            <a:r>
              <a:rPr lang="en-US" sz="4400" b="1" dirty="0">
                <a:solidFill>
                  <a:srgbClr val="002B7F"/>
                </a:solidFill>
                <a:effectLst/>
              </a:rPr>
              <a:t>Win32apps - Understanding retry behaviors</a:t>
            </a:r>
            <a:endParaRPr lang="en-US" b="1" dirty="0">
              <a:solidFill>
                <a:srgbClr val="002B7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FB1B79-C018-4887-5581-7D55EB4498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9707" y="1049154"/>
            <a:ext cx="10221686" cy="4492664"/>
          </a:xfrm>
        </p:spPr>
        <p:txBody>
          <a:bodyPr>
            <a:normAutofit lnSpcReduction="10000"/>
          </a:bodyPr>
          <a:lstStyle/>
          <a:p>
            <a:pPr marL="342900" indent="-342900" hangingPunct="1">
              <a:buFont typeface="Arial"/>
              <a:buChar char="•"/>
            </a:pPr>
            <a:r>
              <a:rPr lang="en-GB" sz="3200" dirty="0"/>
              <a:t>1 hour later:</a:t>
            </a:r>
            <a:endParaRPr lang="en-US" sz="2000" dirty="0"/>
          </a:p>
          <a:p>
            <a:pPr marL="0" indent="0">
              <a:buNone/>
            </a:pPr>
            <a:endParaRPr lang="en-GB" sz="3200" dirty="0"/>
          </a:p>
          <a:p>
            <a:pPr marL="0" indent="0">
              <a:buNone/>
            </a:pPr>
            <a:endParaRPr lang="en-GB" sz="3200" dirty="0"/>
          </a:p>
          <a:p>
            <a:pPr marL="0" indent="0">
              <a:buNone/>
            </a:pPr>
            <a:endParaRPr lang="en-GB" sz="3200" dirty="0"/>
          </a:p>
          <a:p>
            <a:pPr marL="0" indent="0">
              <a:buNone/>
            </a:pPr>
            <a:endParaRPr lang="en-GB" sz="3200" dirty="0"/>
          </a:p>
          <a:p>
            <a:pPr marL="342900" indent="-342900">
              <a:buFont typeface="Arial"/>
              <a:buChar char="•"/>
            </a:pPr>
            <a:r>
              <a:rPr lang="en-GB" sz="2800" dirty="0"/>
              <a:t>The subgraph </a:t>
            </a:r>
            <a:r>
              <a:rPr lang="en-GB" sz="2800" dirty="0" err="1"/>
              <a:t>reevaluation</a:t>
            </a:r>
            <a:r>
              <a:rPr lang="en-GB" sz="2800" dirty="0"/>
              <a:t> interval is finally expired</a:t>
            </a:r>
          </a:p>
          <a:p>
            <a:pPr marL="342900" indent="-342900" hangingPunct="1">
              <a:buFont typeface="Arial"/>
              <a:buChar char="•"/>
            </a:pPr>
            <a:r>
              <a:rPr lang="en-GB" sz="2800" dirty="0"/>
              <a:t>The GRS interval is not expired, therefore, the install will not be retried.</a:t>
            </a:r>
          </a:p>
          <a:p>
            <a:pPr marL="342900" indent="-342900" hangingPunct="1">
              <a:buFont typeface="Arial"/>
              <a:buChar char="•"/>
            </a:pPr>
            <a:r>
              <a:rPr lang="en-GB" sz="2800" dirty="0"/>
              <a:t>It will expire only 24 hours later after the saved GRS time.</a:t>
            </a:r>
          </a:p>
          <a:p>
            <a:pPr marL="342900" indent="-342900">
              <a:buFont typeface="Arial"/>
              <a:buChar char="•"/>
            </a:pPr>
            <a:endParaRPr lang="en-US" sz="2800" dirty="0"/>
          </a:p>
        </p:txBody>
      </p:sp>
      <p:pic>
        <p:nvPicPr>
          <p:cNvPr id="4" name="Picture 8" descr="Text&#10;&#10;Description automatically generated">
            <a:extLst>
              <a:ext uri="{FF2B5EF4-FFF2-40B4-BE49-F238E27FC236}">
                <a16:creationId xmlns:a16="http://schemas.microsoft.com/office/drawing/2014/main" id="{7440DA3B-5E75-7621-CECC-68C05680E7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707" y="1594637"/>
            <a:ext cx="11812586" cy="1784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9227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71AB5C-7B76-113B-AF66-84152A60C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481457" cy="684029"/>
          </a:xfrm>
        </p:spPr>
        <p:txBody>
          <a:bodyPr>
            <a:normAutofit fontScale="90000"/>
          </a:bodyPr>
          <a:lstStyle/>
          <a:p>
            <a:r>
              <a:rPr lang="en-US" sz="4400" b="1" dirty="0">
                <a:solidFill>
                  <a:srgbClr val="002B7F"/>
                </a:solidFill>
                <a:effectLst/>
              </a:rPr>
              <a:t>Win32apps - Understanding retry behaviors</a:t>
            </a:r>
            <a:endParaRPr lang="en-US" b="1" dirty="0">
              <a:solidFill>
                <a:srgbClr val="002B7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FB1B79-C018-4887-5581-7D55EB4498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9707" y="1049154"/>
            <a:ext cx="10221686" cy="4492664"/>
          </a:xfrm>
        </p:spPr>
        <p:txBody>
          <a:bodyPr>
            <a:normAutofit/>
          </a:bodyPr>
          <a:lstStyle/>
          <a:p>
            <a:pPr marL="342900" indent="-342900">
              <a:buFont typeface="Arial"/>
              <a:buChar char="•"/>
            </a:pPr>
            <a:r>
              <a:rPr lang="en-GB" sz="3200" dirty="0"/>
              <a:t>24 hours later from the initial evaluation:</a:t>
            </a:r>
            <a:endParaRPr lang="en-US" sz="2800" dirty="0"/>
          </a:p>
          <a:p>
            <a:pPr marL="0" indent="0">
              <a:buNone/>
            </a:pPr>
            <a:endParaRPr lang="en-GB" sz="3200" dirty="0"/>
          </a:p>
          <a:p>
            <a:pPr marL="0" indent="0">
              <a:buNone/>
            </a:pPr>
            <a:endParaRPr lang="en-GB" sz="3200" dirty="0"/>
          </a:p>
          <a:p>
            <a:pPr marL="0" indent="0">
              <a:buNone/>
            </a:pPr>
            <a:endParaRPr lang="en-GB" sz="3200" dirty="0"/>
          </a:p>
          <a:p>
            <a:pPr marL="342900" indent="-342900">
              <a:buFont typeface="Arial"/>
              <a:buChar char="•"/>
            </a:pPr>
            <a:endParaRPr lang="en-GB" sz="2800" dirty="0"/>
          </a:p>
          <a:p>
            <a:pPr marL="342900" indent="-342900">
              <a:buFont typeface="Arial"/>
              <a:buChar char="•"/>
            </a:pPr>
            <a:r>
              <a:rPr lang="en-GB" sz="2800" dirty="0"/>
              <a:t>The subgraph </a:t>
            </a:r>
            <a:r>
              <a:rPr lang="en-GB" sz="2800" dirty="0" err="1"/>
              <a:t>reevaluation</a:t>
            </a:r>
            <a:r>
              <a:rPr lang="en-GB" sz="2800" dirty="0"/>
              <a:t> interval is finally expired.</a:t>
            </a:r>
            <a:endParaRPr lang="en-GB" dirty="0"/>
          </a:p>
          <a:p>
            <a:pPr marL="342900" indent="-342900">
              <a:buFont typeface="Arial"/>
              <a:buChar char="•"/>
            </a:pPr>
            <a:r>
              <a:rPr lang="en-GB" sz="2800" dirty="0"/>
              <a:t>The install will be attempted again.</a:t>
            </a:r>
          </a:p>
          <a:p>
            <a:pPr marL="342900" indent="-342900">
              <a:buFont typeface="Arial"/>
              <a:buChar char="•"/>
            </a:pPr>
            <a:endParaRPr lang="en-US" sz="2800" dirty="0"/>
          </a:p>
        </p:txBody>
      </p:sp>
      <p:pic>
        <p:nvPicPr>
          <p:cNvPr id="5" name="Picture 9" descr="Text&#10;&#10;Description automatically generated">
            <a:extLst>
              <a:ext uri="{FF2B5EF4-FFF2-40B4-BE49-F238E27FC236}">
                <a16:creationId xmlns:a16="http://schemas.microsoft.com/office/drawing/2014/main" id="{36755FC7-3C1D-F4D5-8361-3CAADFEAA1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707" y="1733183"/>
            <a:ext cx="11895881" cy="174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7062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71AB5C-7B76-113B-AF66-84152A60C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481457" cy="684029"/>
          </a:xfrm>
        </p:spPr>
        <p:txBody>
          <a:bodyPr>
            <a:normAutofit fontScale="90000"/>
          </a:bodyPr>
          <a:lstStyle/>
          <a:p>
            <a:r>
              <a:rPr lang="en-US" sz="4400" b="1" dirty="0">
                <a:solidFill>
                  <a:srgbClr val="002B7F"/>
                </a:solidFill>
                <a:effectLst/>
              </a:rPr>
              <a:t>Win32apps - Understanding retry behaviors</a:t>
            </a:r>
            <a:endParaRPr lang="en-US" b="1" dirty="0">
              <a:solidFill>
                <a:srgbClr val="002B7F"/>
              </a:solidFill>
            </a:endParaRPr>
          </a:p>
        </p:txBody>
      </p:sp>
      <p:sp>
        <p:nvSpPr>
          <p:cNvPr id="7" name="Tijdelijke aanduiding voor tekst 2">
            <a:extLst>
              <a:ext uri="{FF2B5EF4-FFF2-40B4-BE49-F238E27FC236}">
                <a16:creationId xmlns:a16="http://schemas.microsoft.com/office/drawing/2014/main" id="{39A72998-6B5D-51E7-D5B2-1C3B88698785}"/>
              </a:ext>
            </a:extLst>
          </p:cNvPr>
          <p:cNvSpPr txBox="1">
            <a:spLocks/>
          </p:cNvSpPr>
          <p:nvPr/>
        </p:nvSpPr>
        <p:spPr>
          <a:xfrm>
            <a:off x="509627" y="1228425"/>
            <a:ext cx="5177070" cy="4048969"/>
          </a:xfrm>
          <a:prstGeom prst="rect">
            <a:avLst/>
          </a:prstGeom>
        </p:spPr>
        <p:txBody>
          <a:bodyPr vert="horz" lIns="45718" tIns="45718" rIns="45718" bIns="45718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dirty="0"/>
              <a:t>Exit Code marked as </a:t>
            </a:r>
            <a:r>
              <a:rPr lang="en-GB" b="1" dirty="0"/>
              <a:t>Retry</a:t>
            </a:r>
            <a:br>
              <a:rPr lang="en-GB" b="1" dirty="0"/>
            </a:br>
            <a:endParaRPr lang="en-GB" b="1" dirty="0"/>
          </a:p>
          <a:p>
            <a:pPr marL="342900" indent="-342900">
              <a:buFont typeface="Arial"/>
              <a:buChar char="•"/>
            </a:pPr>
            <a:r>
              <a:rPr lang="en-GB" sz="2400" dirty="0"/>
              <a:t>Install will be attempted</a:t>
            </a:r>
          </a:p>
          <a:p>
            <a:pPr marL="342900" indent="-342900">
              <a:buFont typeface="Arial"/>
              <a:buChar char="•"/>
            </a:pPr>
            <a:r>
              <a:rPr lang="en-GB" sz="2400" dirty="0"/>
              <a:t>If failed, retry 3 times every 5 minutes</a:t>
            </a:r>
          </a:p>
          <a:p>
            <a:pPr marL="342900" indent="-342900">
              <a:buFont typeface="Arial"/>
              <a:buChar char="•"/>
            </a:pPr>
            <a:r>
              <a:rPr lang="en-GB" sz="2400" dirty="0"/>
              <a:t>If failed, add the app to GRS</a:t>
            </a:r>
          </a:p>
          <a:p>
            <a:pPr marL="342900" indent="-342900">
              <a:buFont typeface="Arial"/>
              <a:buChar char="•"/>
            </a:pPr>
            <a:r>
              <a:rPr lang="en-GB" sz="2400" dirty="0"/>
              <a:t>24 hours later, try to install again.</a:t>
            </a:r>
          </a:p>
          <a:p>
            <a:pPr marL="342900" indent="-342900">
              <a:buFont typeface="Arial"/>
              <a:buChar char="•"/>
            </a:pPr>
            <a:r>
              <a:rPr lang="en-GB" sz="2400" dirty="0"/>
              <a:t>If failed, retry 3 times every 5 minutes.</a:t>
            </a:r>
          </a:p>
          <a:p>
            <a:pPr marL="342900" indent="-342900">
              <a:buFont typeface="Arial"/>
              <a:buChar char="•"/>
            </a:pPr>
            <a:endParaRPr lang="en-GB" sz="2000" dirty="0"/>
          </a:p>
          <a:p>
            <a:endParaRPr lang="en-GB" sz="2400" dirty="0"/>
          </a:p>
          <a:p>
            <a:endParaRPr lang="en-GB" sz="2000" dirty="0"/>
          </a:p>
        </p:txBody>
      </p:sp>
      <p:sp>
        <p:nvSpPr>
          <p:cNvPr id="8" name="Tijdelijke aanduiding voor tekst 2">
            <a:extLst>
              <a:ext uri="{FF2B5EF4-FFF2-40B4-BE49-F238E27FC236}">
                <a16:creationId xmlns:a16="http://schemas.microsoft.com/office/drawing/2014/main" id="{DCE49310-99E2-DF75-506B-EE4E0FDC1716}"/>
              </a:ext>
            </a:extLst>
          </p:cNvPr>
          <p:cNvSpPr txBox="1">
            <a:spLocks/>
          </p:cNvSpPr>
          <p:nvPr/>
        </p:nvSpPr>
        <p:spPr>
          <a:xfrm>
            <a:off x="6505305" y="1228425"/>
            <a:ext cx="4511038" cy="4846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8" tIns="45718" rIns="45718" bIns="45718" anchor="t">
            <a:normAutofit/>
          </a:bodyPr>
          <a:lstStyle>
            <a:lvl1pPr marL="0" marR="0" indent="0" algn="l" defTabSz="45720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0" i="0" u="none" strike="noStrike" cap="none" spc="0" baseline="0"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Segoe UI Light"/>
              </a:defRPr>
            </a:lvl1pPr>
            <a:lvl2pPr marL="763359" marR="0" indent="-306159" algn="l" defTabSz="45720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25000"/>
              <a:buFontTx/>
              <a:buChar char="■"/>
              <a:tabLst/>
              <a:defRPr sz="3000" b="0" i="0" u="none" strike="noStrike" cap="none" spc="0" baseline="0"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Segoe UI Light"/>
              </a:defRPr>
            </a:lvl2pPr>
            <a:lvl3pPr marL="1200150" marR="0" indent="-285750" algn="l" defTabSz="45720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25000"/>
              <a:buFontTx/>
              <a:buChar char="■"/>
              <a:tabLst/>
              <a:defRPr sz="3000" b="0" i="0" u="none" strike="noStrike" cap="none" spc="0" baseline="0"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Segoe UI Light"/>
              </a:defRPr>
            </a:lvl3pPr>
            <a:lvl4pPr marL="1714500" marR="0" indent="-342900" algn="l" defTabSz="45720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25000"/>
              <a:buFontTx/>
              <a:buChar char="■"/>
              <a:tabLst/>
              <a:defRPr sz="3000" b="0" i="0" u="none" strike="noStrike" cap="none" spc="0" baseline="0"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Segoe UI Light"/>
              </a:defRPr>
            </a:lvl4pPr>
            <a:lvl5pPr marL="2171700" marR="0" indent="-342900" algn="l" defTabSz="45720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25000"/>
              <a:buFontTx/>
              <a:buChar char="■"/>
              <a:tabLst/>
              <a:defRPr sz="3000" b="0" i="0" u="none" strike="noStrike" cap="none" spc="0" baseline="0"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Segoe UI Light"/>
              </a:defRPr>
            </a:lvl5pPr>
            <a:lvl6pPr marL="2628900" marR="0" indent="-342900" algn="l" defTabSz="45720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3000" b="0" i="0" u="none" strike="noStrike" cap="none" spc="0" baseline="0"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Segoe UI Light"/>
              </a:defRPr>
            </a:lvl6pPr>
            <a:lvl7pPr marL="3086100" marR="0" indent="-342900" algn="l" defTabSz="45720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3000" b="0" i="0" u="none" strike="noStrike" cap="none" spc="0" baseline="0"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Segoe UI Light"/>
              </a:defRPr>
            </a:lvl7pPr>
            <a:lvl8pPr marL="3543300" marR="0" indent="-342900" algn="l" defTabSz="45720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3000" b="0" i="0" u="none" strike="noStrike" cap="none" spc="0" baseline="0"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Segoe UI Light"/>
              </a:defRPr>
            </a:lvl8pPr>
            <a:lvl9pPr marL="4000500" marR="0" indent="-342900" algn="l" defTabSz="45720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3000" b="0" i="0" u="none" strike="noStrike" cap="none" spc="0" baseline="0"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Segoe UI Light"/>
              </a:defRPr>
            </a:lvl9pPr>
          </a:lstStyle>
          <a:p>
            <a:pPr algn="ctr" defTabSz="914400">
              <a:lnSpc>
                <a:spcPct val="90000"/>
              </a:lnSpc>
              <a:spcBef>
                <a:spcPts val="1000"/>
              </a:spcBef>
            </a:pPr>
            <a:r>
              <a:rPr lang="en-GB" sz="2800" dirty="0">
                <a:solidFill>
                  <a:schemeClr val="tx1"/>
                </a:solidFill>
              </a:rPr>
              <a:t>Exit Code marked as </a:t>
            </a:r>
            <a:r>
              <a:rPr lang="en-GB" sz="2800" b="1" dirty="0">
                <a:solidFill>
                  <a:schemeClr val="tx1"/>
                </a:solidFill>
              </a:rPr>
              <a:t>Failed</a:t>
            </a:r>
            <a:r>
              <a:rPr lang="en-GB" sz="2800" dirty="0">
                <a:solidFill>
                  <a:schemeClr val="tx1"/>
                </a:solidFill>
              </a:rPr>
              <a:t> or not specified at all</a:t>
            </a:r>
            <a:br>
              <a:rPr lang="en-GB" sz="2800" dirty="0">
                <a:solidFill>
                  <a:schemeClr val="tx1"/>
                </a:solidFill>
              </a:rPr>
            </a:br>
            <a:endParaRPr lang="en-GB" sz="2800" dirty="0">
              <a:solidFill>
                <a:schemeClr val="tx1"/>
              </a:solidFill>
            </a:endParaRPr>
          </a:p>
          <a:p>
            <a:pPr marL="342900" indent="-342900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GB" sz="2400" dirty="0">
                <a:solidFill>
                  <a:schemeClr val="tx1"/>
                </a:solidFill>
              </a:rPr>
              <a:t>Install will be attempted</a:t>
            </a:r>
          </a:p>
          <a:p>
            <a:pPr marL="342900" indent="-342900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GB" sz="2400" dirty="0">
                <a:solidFill>
                  <a:schemeClr val="tx1"/>
                </a:solidFill>
              </a:rPr>
              <a:t>If failed, add the app to GRS</a:t>
            </a:r>
          </a:p>
          <a:p>
            <a:pPr marL="342900" indent="-342900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GB" sz="2400" dirty="0">
                <a:solidFill>
                  <a:schemeClr val="tx1"/>
                </a:solidFill>
              </a:rPr>
              <a:t>24 hours later, try to install again.</a:t>
            </a:r>
          </a:p>
          <a:p>
            <a:pPr marL="342900" indent="-342900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GB" sz="2400" dirty="0">
                <a:solidFill>
                  <a:schemeClr val="tx1"/>
                </a:solidFill>
              </a:rPr>
              <a:t>If failed, add the app to GRS</a:t>
            </a:r>
          </a:p>
          <a:p>
            <a:pPr marL="342900" indent="-342900" hangingPunct="1">
              <a:buFont typeface="Arial"/>
              <a:buChar char="•"/>
            </a:pPr>
            <a:endParaRPr lang="en-GB" sz="2000" dirty="0"/>
          </a:p>
          <a:p>
            <a:pPr hangingPunct="1"/>
            <a:endParaRPr lang="en-GB" sz="2400" dirty="0"/>
          </a:p>
          <a:p>
            <a:pPr hangingPunct="1"/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31383784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71AB5C-7B76-113B-AF66-84152A60C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481457" cy="684029"/>
          </a:xfrm>
        </p:spPr>
        <p:txBody>
          <a:bodyPr>
            <a:normAutofit fontScale="90000"/>
          </a:bodyPr>
          <a:lstStyle/>
          <a:p>
            <a:r>
              <a:rPr lang="en-US" sz="4400" b="1" dirty="0">
                <a:solidFill>
                  <a:srgbClr val="002B7F"/>
                </a:solidFill>
                <a:effectLst/>
              </a:rPr>
              <a:t>Win32apps - Understanding retry behaviors</a:t>
            </a:r>
            <a:endParaRPr lang="en-US" b="1" dirty="0">
              <a:solidFill>
                <a:srgbClr val="002B7F"/>
              </a:solidFill>
            </a:endParaRPr>
          </a:p>
        </p:txBody>
      </p:sp>
      <p:pic>
        <p:nvPicPr>
          <p:cNvPr id="3" name="Picture 8" descr="Diagram&#10;&#10;Description automatically generated">
            <a:extLst>
              <a:ext uri="{FF2B5EF4-FFF2-40B4-BE49-F238E27FC236}">
                <a16:creationId xmlns:a16="http://schemas.microsoft.com/office/drawing/2014/main" id="{DC744482-A5B5-9EF2-31C7-4E0C3982B9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1325" y="1049154"/>
            <a:ext cx="4646680" cy="5573319"/>
          </a:xfrm>
          <a:prstGeom prst="rect">
            <a:avLst/>
          </a:prstGeom>
        </p:spPr>
      </p:pic>
      <p:pic>
        <p:nvPicPr>
          <p:cNvPr id="4" name="Picture 9">
            <a:extLst>
              <a:ext uri="{FF2B5EF4-FFF2-40B4-BE49-F238E27FC236}">
                <a16:creationId xmlns:a16="http://schemas.microsoft.com/office/drawing/2014/main" id="{BFA24801-FBB0-F470-07AA-8D2A8EA005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6111" y="1901137"/>
            <a:ext cx="4646680" cy="2886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2606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l="1000" t="3000" r="49000" b="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62D44EE-C852-4460-B8B5-C4F2BC205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EB3D90-3C5C-1287-F37E-15F1B7D184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94716" y="739978"/>
            <a:ext cx="5334930" cy="3004145"/>
          </a:xfrm>
        </p:spPr>
        <p:txBody>
          <a:bodyPr>
            <a:normAutofit/>
          </a:bodyPr>
          <a:lstStyle/>
          <a:p>
            <a:r>
              <a:rPr lang="en-US"/>
              <a:t>Live Demo!</a:t>
            </a:r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658970D8-8D1D-4B5C-894B-E871CC865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30529" y="1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F227E5B6-9132-43CA-B503-37A18562AD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349052" y="0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03C2051E-A88D-48E5-BACF-AAED178927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2916245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2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7821A508-2985-4905-874A-527429BAAB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835649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D2929CB1-0E3C-4B2D-ADC5-0154FB33B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697761" y="5717906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5F2F0C84-BE8C-4DC2-A6D3-30349A801D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520513" y="6258756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33356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71AB5C-7B76-113B-AF66-84152A60C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481457" cy="684029"/>
          </a:xfrm>
        </p:spPr>
        <p:txBody>
          <a:bodyPr>
            <a:normAutofit fontScale="90000"/>
          </a:bodyPr>
          <a:lstStyle/>
          <a:p>
            <a:r>
              <a:rPr lang="en-US" sz="4400" b="1" dirty="0">
                <a:solidFill>
                  <a:srgbClr val="002B7F"/>
                </a:solidFill>
                <a:effectLst/>
              </a:rPr>
              <a:t>Win32apps - Understanding retry behaviors</a:t>
            </a:r>
            <a:endParaRPr lang="en-US" b="1" dirty="0">
              <a:solidFill>
                <a:srgbClr val="002B7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FB1B79-C018-4887-5581-7D55EB4498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2113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If you’re managing Windows Devices using Intune, it’s very likely that you deployed win32apps to install software on them.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In some cases, due to various reasons, the install will fail.</a:t>
            </a:r>
          </a:p>
          <a:p>
            <a:pPr marL="0" indent="0">
              <a:buNone/>
            </a:pPr>
            <a:r>
              <a:rPr lang="en-US" dirty="0"/>
              <a:t>If it does, how will Intune react? When is it going to retry the install?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Let’s find out.</a:t>
            </a:r>
          </a:p>
        </p:txBody>
      </p:sp>
    </p:spTree>
    <p:extLst>
      <p:ext uri="{BB962C8B-B14F-4D97-AF65-F5344CB8AC3E}">
        <p14:creationId xmlns:p14="http://schemas.microsoft.com/office/powerpoint/2010/main" val="19463691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71AB5C-7B76-113B-AF66-84152A60C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481457" cy="684029"/>
          </a:xfrm>
        </p:spPr>
        <p:txBody>
          <a:bodyPr>
            <a:normAutofit fontScale="90000"/>
          </a:bodyPr>
          <a:lstStyle/>
          <a:p>
            <a:r>
              <a:rPr lang="en-US" sz="4400" b="1" dirty="0">
                <a:solidFill>
                  <a:srgbClr val="002B7F"/>
                </a:solidFill>
                <a:effectLst/>
              </a:rPr>
              <a:t>Win32apps - Understanding retry behaviors</a:t>
            </a:r>
            <a:endParaRPr lang="en-US" b="1" dirty="0">
              <a:solidFill>
                <a:srgbClr val="002B7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FB1B79-C018-4887-5581-7D55EB4498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2113"/>
            <a:ext cx="5562600" cy="4351338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Win32app Default Return Codes</a:t>
            </a:r>
            <a:endParaRPr lang="en-US" dirty="0"/>
          </a:p>
          <a:p>
            <a:pPr marL="342900" indent="-342900" hangingPunct="1">
              <a:buFont typeface="Arial"/>
              <a:buChar char="•"/>
            </a:pPr>
            <a:r>
              <a:rPr lang="en-GB" dirty="0"/>
              <a:t>0 = success</a:t>
            </a:r>
          </a:p>
          <a:p>
            <a:pPr marL="342900" indent="-342900" hangingPunct="1">
              <a:buFont typeface="Arial"/>
              <a:buChar char="•"/>
            </a:pPr>
            <a:r>
              <a:rPr lang="en-GB" dirty="0"/>
              <a:t>1618 known failure exit code</a:t>
            </a:r>
          </a:p>
          <a:p>
            <a:pPr marL="342900" indent="-342900" hangingPunct="1">
              <a:buFont typeface="Arial"/>
              <a:buChar char="•"/>
            </a:pPr>
            <a:r>
              <a:rPr lang="en-GB" dirty="0"/>
              <a:t>1603 unknown failure exit code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C18D20-9C60-EA97-1743-D4F6510EBA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531061"/>
            <a:ext cx="6478044" cy="1780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8716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71AB5C-7B76-113B-AF66-84152A60C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481457" cy="684029"/>
          </a:xfrm>
        </p:spPr>
        <p:txBody>
          <a:bodyPr>
            <a:normAutofit fontScale="90000"/>
          </a:bodyPr>
          <a:lstStyle/>
          <a:p>
            <a:r>
              <a:rPr lang="en-US" sz="4400" b="1" dirty="0">
                <a:solidFill>
                  <a:srgbClr val="002B7F"/>
                </a:solidFill>
                <a:effectLst/>
              </a:rPr>
              <a:t>Win32apps - Understanding retry behaviors</a:t>
            </a:r>
            <a:endParaRPr lang="en-US" b="1" dirty="0">
              <a:solidFill>
                <a:srgbClr val="002B7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FB1B79-C018-4887-5581-7D55EB4498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2113"/>
            <a:ext cx="5562600" cy="4351338"/>
          </a:xfrm>
        </p:spPr>
        <p:txBody>
          <a:bodyPr/>
          <a:lstStyle/>
          <a:p>
            <a:pPr marL="0" indent="0">
              <a:buNone/>
            </a:pPr>
            <a:r>
              <a:rPr lang="en-GB" sz="2800" b="1" dirty="0">
                <a:solidFill>
                  <a:srgbClr val="1E347F"/>
                </a:solidFill>
                <a:latin typeface="Segoe UI Light"/>
              </a:rPr>
              <a:t>Off-Topic:</a:t>
            </a:r>
            <a:r>
              <a:rPr lang="en-GB" sz="2800" dirty="0">
                <a:solidFill>
                  <a:srgbClr val="1E347F"/>
                </a:solidFill>
                <a:latin typeface="Segoe UI Light"/>
              </a:rPr>
              <a:t> </a:t>
            </a:r>
            <a:endParaRPr lang="en-US" dirty="0">
              <a:solidFill>
                <a:srgbClr val="1E347F"/>
              </a:solidFill>
              <a:latin typeface="Segoe UI Light"/>
            </a:endParaRPr>
          </a:p>
          <a:p>
            <a:pPr marL="0" indent="0">
              <a:buNone/>
            </a:pPr>
            <a:r>
              <a:rPr lang="en-GB" sz="2800" dirty="0">
                <a:latin typeface="Segoe UI Light"/>
              </a:rPr>
              <a:t>I am using </a:t>
            </a:r>
            <a:r>
              <a:rPr lang="en-GB" sz="2800" dirty="0" err="1">
                <a:latin typeface="Segoe UI Light"/>
              </a:rPr>
              <a:t>OneTrace</a:t>
            </a:r>
            <a:r>
              <a:rPr lang="en-GB" sz="2800" dirty="0">
                <a:latin typeface="Segoe UI Light"/>
              </a:rPr>
              <a:t> and the Advanced Filters option to better parse logs.</a:t>
            </a:r>
            <a:br>
              <a:rPr lang="en-GB" sz="2800" dirty="0">
                <a:latin typeface="Segoe UI Light"/>
              </a:rPr>
            </a:br>
            <a:br>
              <a:rPr lang="en-GB" sz="2800" dirty="0">
                <a:latin typeface="Segoe UI Light"/>
              </a:rPr>
            </a:br>
            <a:r>
              <a:rPr lang="en-GB" sz="2800" dirty="0">
                <a:latin typeface="Segoe UI Light"/>
              </a:rPr>
              <a:t>I blogged about the usefulness of this tool </a:t>
            </a:r>
            <a:r>
              <a:rPr lang="en-GB" sz="2800" dirty="0">
                <a:latin typeface="Segoe UI Light"/>
                <a:hlinkClick r:id="rId3"/>
              </a:rPr>
              <a:t>here</a:t>
            </a:r>
            <a:r>
              <a:rPr lang="en-GB" sz="2800" dirty="0">
                <a:latin typeface="Segoe UI Light"/>
              </a:rPr>
              <a:t>.</a:t>
            </a:r>
            <a:endParaRPr lang="en-US" dirty="0"/>
          </a:p>
        </p:txBody>
      </p:sp>
      <p:pic>
        <p:nvPicPr>
          <p:cNvPr id="5" name="Picture 9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CEC42D8F-3FF1-F174-98FD-E3657C5CA1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0800" y="1402113"/>
            <a:ext cx="5492518" cy="4704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407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71AB5C-7B76-113B-AF66-84152A60C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481457" cy="684029"/>
          </a:xfrm>
        </p:spPr>
        <p:txBody>
          <a:bodyPr>
            <a:normAutofit fontScale="90000"/>
          </a:bodyPr>
          <a:lstStyle/>
          <a:p>
            <a:r>
              <a:rPr lang="en-US" sz="4400" b="1" dirty="0">
                <a:solidFill>
                  <a:srgbClr val="002B7F"/>
                </a:solidFill>
                <a:effectLst/>
              </a:rPr>
              <a:t>Win32apps - Understanding retry behaviors</a:t>
            </a:r>
            <a:endParaRPr lang="en-US" b="1" dirty="0">
              <a:solidFill>
                <a:srgbClr val="002B7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FB1B79-C018-4887-5581-7D55EB4498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4144" y="1049153"/>
            <a:ext cx="11896255" cy="5808847"/>
          </a:xfrm>
        </p:spPr>
        <p:txBody>
          <a:bodyPr>
            <a:normAutofit/>
          </a:bodyPr>
          <a:lstStyle/>
          <a:p>
            <a:pPr marL="342900" indent="-342900" hangingPunct="1">
              <a:buFont typeface="Arial"/>
              <a:buChar char="•"/>
            </a:pPr>
            <a:r>
              <a:rPr lang="en-GB" sz="2800" dirty="0"/>
              <a:t>When a new app is assigned, it is evaluated as a first step</a:t>
            </a:r>
          </a:p>
          <a:p>
            <a:pPr marL="342900" indent="-342900" hangingPunct="1">
              <a:buFont typeface="Arial"/>
              <a:buChar char="•"/>
            </a:pPr>
            <a:endParaRPr lang="en-GB" dirty="0"/>
          </a:p>
          <a:p>
            <a:pPr marL="342900" indent="-342900" hangingPunct="1">
              <a:buFont typeface="Arial"/>
              <a:buChar char="•"/>
            </a:pPr>
            <a:endParaRPr lang="en-GB" dirty="0"/>
          </a:p>
          <a:p>
            <a:pPr marL="342900" indent="-342900" hangingPunct="1">
              <a:buFont typeface="Arial"/>
              <a:buChar char="•"/>
            </a:pPr>
            <a:endParaRPr lang="en-GB" dirty="0"/>
          </a:p>
          <a:p>
            <a:pPr marL="342900" indent="-342900" hangingPunct="1">
              <a:buFont typeface="Arial"/>
              <a:buChar char="•"/>
            </a:pPr>
            <a:endParaRPr lang="en-GB" dirty="0"/>
          </a:p>
          <a:p>
            <a:pPr marL="342900" indent="-342900" hangingPunct="1">
              <a:buFont typeface="Arial"/>
              <a:buChar char="•"/>
            </a:pPr>
            <a:endParaRPr lang="en-GB" dirty="0"/>
          </a:p>
          <a:p>
            <a:pPr marL="342900" indent="-342900" hangingPunct="1">
              <a:buFont typeface="Arial"/>
              <a:buChar char="•"/>
            </a:pPr>
            <a:endParaRPr lang="en-GB" dirty="0"/>
          </a:p>
          <a:p>
            <a:pPr marL="342900" indent="-342900" hangingPunct="1">
              <a:buFont typeface="Arial"/>
              <a:buChar char="•"/>
            </a:pPr>
            <a:endParaRPr lang="en-GB" dirty="0"/>
          </a:p>
          <a:p>
            <a:pPr marL="342900" indent="-342900">
              <a:buFont typeface="Arial"/>
              <a:buChar char="•"/>
            </a:pPr>
            <a:r>
              <a:rPr lang="en-GB" sz="2800" dirty="0"/>
              <a:t>Time Column is local | Time in the low row is UTC</a:t>
            </a:r>
            <a:endParaRPr lang="en-GB" dirty="0"/>
          </a:p>
          <a:p>
            <a:pPr marL="2628900" lvl="5" indent="-342900">
              <a:buFont typeface="Arial"/>
              <a:buChar char="•"/>
            </a:pPr>
            <a:r>
              <a:rPr lang="en-GB" sz="2800" dirty="0"/>
              <a:t>Two components manage deployments:</a:t>
            </a:r>
          </a:p>
          <a:p>
            <a:pPr marL="2628900" lvl="5" indent="-342900">
              <a:buFont typeface="Arial"/>
              <a:buChar char="•"/>
            </a:pPr>
            <a:r>
              <a:rPr lang="en-GB" sz="2400" dirty="0"/>
              <a:t>GRS (Global Retry Schedule) and </a:t>
            </a:r>
            <a:r>
              <a:rPr lang="en-GB" sz="2400" dirty="0" err="1"/>
              <a:t>Reevaluation</a:t>
            </a:r>
            <a:r>
              <a:rPr lang="en-GB" sz="2400" dirty="0"/>
              <a:t> Schedule Manager</a:t>
            </a:r>
          </a:p>
          <a:p>
            <a:pPr marL="2628900" lvl="5" indent="-342900">
              <a:buFont typeface="Arial"/>
              <a:buChar char="•"/>
            </a:pPr>
            <a:endParaRPr lang="en-GB" dirty="0"/>
          </a:p>
          <a:p>
            <a:pPr marL="342900" indent="-342900" hangingPunct="1">
              <a:buFont typeface="Arial"/>
              <a:buChar char="•"/>
            </a:pPr>
            <a:endParaRPr lang="en-US" dirty="0"/>
          </a:p>
        </p:txBody>
      </p:sp>
      <p:pic>
        <p:nvPicPr>
          <p:cNvPr id="4" name="Picture 10" descr="Text&#10;&#10;Description automatically generated">
            <a:extLst>
              <a:ext uri="{FF2B5EF4-FFF2-40B4-BE49-F238E27FC236}">
                <a16:creationId xmlns:a16="http://schemas.microsoft.com/office/drawing/2014/main" id="{EAE59D30-CC38-7A06-CD76-735F0EB1D2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144" y="1457508"/>
            <a:ext cx="10575455" cy="3622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8822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71AB5C-7B76-113B-AF66-84152A60C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481457" cy="684029"/>
          </a:xfrm>
        </p:spPr>
        <p:txBody>
          <a:bodyPr>
            <a:normAutofit fontScale="90000"/>
          </a:bodyPr>
          <a:lstStyle/>
          <a:p>
            <a:r>
              <a:rPr lang="en-US" sz="4400" b="1" dirty="0">
                <a:solidFill>
                  <a:srgbClr val="002B7F"/>
                </a:solidFill>
                <a:effectLst/>
              </a:rPr>
              <a:t>Win32apps - Understanding retry behaviors</a:t>
            </a:r>
            <a:endParaRPr lang="en-US" b="1" dirty="0">
              <a:solidFill>
                <a:srgbClr val="002B7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FB1B79-C018-4887-5581-7D55EB4498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1307" y="1437081"/>
            <a:ext cx="10221686" cy="4492664"/>
          </a:xfrm>
        </p:spPr>
        <p:txBody>
          <a:bodyPr>
            <a:normAutofit/>
          </a:bodyPr>
          <a:lstStyle/>
          <a:p>
            <a:pPr marL="342900" indent="-342900">
              <a:buFont typeface="Arial"/>
              <a:buChar char="•"/>
            </a:pPr>
            <a:r>
              <a:rPr lang="en-GB" sz="2800" dirty="0"/>
              <a:t>The GRS Value will be set, so Intune will know when to retry the install should it fail</a:t>
            </a:r>
            <a:endParaRPr lang="en-US" dirty="0"/>
          </a:p>
          <a:p>
            <a:pPr marL="342900" indent="-342900" hangingPunct="1">
              <a:buFont typeface="Arial"/>
              <a:buChar char="•"/>
            </a:pPr>
            <a:endParaRPr lang="en-US" dirty="0"/>
          </a:p>
        </p:txBody>
      </p:sp>
      <p:pic>
        <p:nvPicPr>
          <p:cNvPr id="5" name="Picture 10" descr="Graphical user interface, text, email&#10;&#10;Description automatically generated">
            <a:extLst>
              <a:ext uri="{FF2B5EF4-FFF2-40B4-BE49-F238E27FC236}">
                <a16:creationId xmlns:a16="http://schemas.microsoft.com/office/drawing/2014/main" id="{85F3FBDC-1745-4168-ACC1-211A25179B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307" y="2490814"/>
            <a:ext cx="11545645" cy="1499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5228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71AB5C-7B76-113B-AF66-84152A60C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481457" cy="684029"/>
          </a:xfrm>
        </p:spPr>
        <p:txBody>
          <a:bodyPr>
            <a:normAutofit fontScale="90000"/>
          </a:bodyPr>
          <a:lstStyle/>
          <a:p>
            <a:r>
              <a:rPr lang="en-US" sz="4400" b="1" dirty="0">
                <a:solidFill>
                  <a:srgbClr val="002B7F"/>
                </a:solidFill>
                <a:effectLst/>
              </a:rPr>
              <a:t>Win32apps - Understanding retry behaviors</a:t>
            </a:r>
            <a:endParaRPr lang="en-US" b="1" dirty="0">
              <a:solidFill>
                <a:srgbClr val="002B7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FB1B79-C018-4887-5581-7D55EB4498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9707" y="1049154"/>
            <a:ext cx="10221686" cy="4492664"/>
          </a:xfrm>
        </p:spPr>
        <p:txBody>
          <a:bodyPr>
            <a:normAutofit/>
          </a:bodyPr>
          <a:lstStyle/>
          <a:p>
            <a:pPr marL="0" indent="0" hangingPunct="1">
              <a:buNone/>
            </a:pPr>
            <a:r>
              <a:rPr lang="en-GB" sz="3200" dirty="0"/>
              <a:t>Exit code battle commence</a:t>
            </a:r>
          </a:p>
          <a:p>
            <a:pPr marL="342900" indent="-342900" hangingPunct="1">
              <a:buFont typeface="Arial"/>
              <a:buChar char="•"/>
            </a:pPr>
            <a:r>
              <a:rPr lang="en-GB" sz="2800" dirty="0"/>
              <a:t>The content will be downloaded, the install will take place. The Exit Code will be evaluated.</a:t>
            </a:r>
          </a:p>
          <a:p>
            <a:pPr marL="342900" indent="-342900" hangingPunct="1">
              <a:buFont typeface="Arial"/>
              <a:buChar char="•"/>
            </a:pPr>
            <a:endParaRPr lang="en-US" dirty="0"/>
          </a:p>
        </p:txBody>
      </p:sp>
      <p:pic>
        <p:nvPicPr>
          <p:cNvPr id="4" name="Picture 17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8D838F05-805C-D55C-BF00-B70FBEE251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706" y="2421992"/>
            <a:ext cx="11643067" cy="1448044"/>
          </a:xfrm>
          <a:prstGeom prst="rect">
            <a:avLst/>
          </a:prstGeom>
        </p:spPr>
      </p:pic>
      <p:pic>
        <p:nvPicPr>
          <p:cNvPr id="6" name="Picture 15" descr="Text, table&#10;&#10;Description automatically generated">
            <a:extLst>
              <a:ext uri="{FF2B5EF4-FFF2-40B4-BE49-F238E27FC236}">
                <a16:creationId xmlns:a16="http://schemas.microsoft.com/office/drawing/2014/main" id="{A3327991-4437-BE70-57BD-5F8E78A959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008570"/>
            <a:ext cx="10542240" cy="1533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3463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71AB5C-7B76-113B-AF66-84152A60C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481457" cy="684029"/>
          </a:xfrm>
        </p:spPr>
        <p:txBody>
          <a:bodyPr>
            <a:normAutofit fontScale="90000"/>
          </a:bodyPr>
          <a:lstStyle/>
          <a:p>
            <a:r>
              <a:rPr lang="en-US" sz="4400" b="1" dirty="0">
                <a:solidFill>
                  <a:srgbClr val="002B7F"/>
                </a:solidFill>
                <a:effectLst/>
              </a:rPr>
              <a:t>Win32apps - Understanding retry behaviors</a:t>
            </a:r>
            <a:endParaRPr lang="en-US" b="1" dirty="0">
              <a:solidFill>
                <a:srgbClr val="002B7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FB1B79-C018-4887-5581-7D55EB4498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9707" y="1049154"/>
            <a:ext cx="10221686" cy="44926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3200" dirty="0"/>
              <a:t>Exit code 1618 (or any Return Code marked as Retry) </a:t>
            </a:r>
            <a:endParaRPr lang="en-US" sz="2800" dirty="0"/>
          </a:p>
          <a:p>
            <a:pPr marL="342900" indent="-342900" hangingPunct="1">
              <a:buFont typeface="Arial"/>
              <a:buChar char="•"/>
            </a:pPr>
            <a:endParaRPr lang="en-US" dirty="0"/>
          </a:p>
        </p:txBody>
      </p:sp>
      <p:pic>
        <p:nvPicPr>
          <p:cNvPr id="5" name="Picture 8" descr="A picture containing table&#10;&#10;Description automatically generated">
            <a:extLst>
              <a:ext uri="{FF2B5EF4-FFF2-40B4-BE49-F238E27FC236}">
                <a16:creationId xmlns:a16="http://schemas.microsoft.com/office/drawing/2014/main" id="{6E3B8E87-48C0-11F1-370C-012C637F1F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707" y="1655801"/>
            <a:ext cx="5763257" cy="1946381"/>
          </a:xfrm>
          <a:prstGeom prst="rect">
            <a:avLst/>
          </a:prstGeom>
        </p:spPr>
      </p:pic>
      <p:pic>
        <p:nvPicPr>
          <p:cNvPr id="7" name="Picture 10" descr="Text&#10;&#10;Description automatically generated">
            <a:extLst>
              <a:ext uri="{FF2B5EF4-FFF2-40B4-BE49-F238E27FC236}">
                <a16:creationId xmlns:a16="http://schemas.microsoft.com/office/drawing/2014/main" id="{6042050A-EA6C-9137-AC70-6E07DC2D35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655801"/>
            <a:ext cx="5964688" cy="1946381"/>
          </a:xfrm>
          <a:prstGeom prst="rect">
            <a:avLst/>
          </a:prstGeom>
        </p:spPr>
      </p:pic>
      <p:pic>
        <p:nvPicPr>
          <p:cNvPr id="8" name="Picture 11" descr="Text&#10;&#10;Description automatically generated">
            <a:extLst>
              <a:ext uri="{FF2B5EF4-FFF2-40B4-BE49-F238E27FC236}">
                <a16:creationId xmlns:a16="http://schemas.microsoft.com/office/drawing/2014/main" id="{9553217E-4AAF-A39D-B539-02385C495E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38644" y="3725071"/>
            <a:ext cx="5572036" cy="2500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5581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71AB5C-7B76-113B-AF66-84152A60C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481457" cy="684029"/>
          </a:xfrm>
        </p:spPr>
        <p:txBody>
          <a:bodyPr>
            <a:normAutofit fontScale="90000"/>
          </a:bodyPr>
          <a:lstStyle/>
          <a:p>
            <a:r>
              <a:rPr lang="en-US" sz="4400" b="1" dirty="0">
                <a:solidFill>
                  <a:srgbClr val="002B7F"/>
                </a:solidFill>
                <a:effectLst/>
              </a:rPr>
              <a:t>Win32apps - Understanding retry behaviors</a:t>
            </a:r>
            <a:endParaRPr lang="en-US" b="1" dirty="0">
              <a:solidFill>
                <a:srgbClr val="002B7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FB1B79-C018-4887-5581-7D55EB4498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9707" y="1049154"/>
            <a:ext cx="10221686" cy="4492664"/>
          </a:xfrm>
        </p:spPr>
        <p:txBody>
          <a:bodyPr>
            <a:normAutofit/>
          </a:bodyPr>
          <a:lstStyle/>
          <a:p>
            <a:pPr marL="0" indent="0" hangingPunct="1">
              <a:buNone/>
            </a:pPr>
            <a:r>
              <a:rPr lang="en-GB" sz="3200" dirty="0"/>
              <a:t>After the 3 retries, the retry will be handled just as a regular failure (1603 in our case)</a:t>
            </a:r>
          </a:p>
          <a:p>
            <a:pPr marL="342900" indent="-342900" hangingPunct="1">
              <a:buFont typeface="Arial"/>
              <a:buChar char="•"/>
            </a:pPr>
            <a:r>
              <a:rPr lang="en-GB" sz="2400" dirty="0"/>
              <a:t>IME will evaluate the app every hour when the sync runs.</a:t>
            </a:r>
          </a:p>
          <a:p>
            <a:pPr marL="342900" indent="-342900" hangingPunct="1">
              <a:buFont typeface="Arial"/>
              <a:buChar char="•"/>
            </a:pPr>
            <a:r>
              <a:rPr lang="en-GB" sz="2400" dirty="0"/>
              <a:t>If 8 hours did not pass since the failure occurred, the app will be skipped during evaluation</a:t>
            </a:r>
          </a:p>
        </p:txBody>
      </p:sp>
      <p:pic>
        <p:nvPicPr>
          <p:cNvPr id="4" name="Picture 12" descr="A screenshot of a computer&#10;&#10;Description automatically generated">
            <a:extLst>
              <a:ext uri="{FF2B5EF4-FFF2-40B4-BE49-F238E27FC236}">
                <a16:creationId xmlns:a16="http://schemas.microsoft.com/office/drawing/2014/main" id="{75C1543B-81C8-500B-C341-219D4AA0E7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707" y="3429000"/>
            <a:ext cx="11791487" cy="2016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1107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343</TotalTime>
  <Words>519</Words>
  <Application>Microsoft Office PowerPoint</Application>
  <PresentationFormat>Widescreen</PresentationFormat>
  <Paragraphs>86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Calibri Light</vt:lpstr>
      <vt:lpstr>Segoe UI Light</vt:lpstr>
      <vt:lpstr>Office Theme</vt:lpstr>
      <vt:lpstr>Win32apps - Understanding retry behaviors</vt:lpstr>
      <vt:lpstr>Win32apps - Understanding retry behaviors</vt:lpstr>
      <vt:lpstr>Win32apps - Understanding retry behaviors</vt:lpstr>
      <vt:lpstr>Win32apps - Understanding retry behaviors</vt:lpstr>
      <vt:lpstr>Win32apps - Understanding retry behaviors</vt:lpstr>
      <vt:lpstr>Win32apps - Understanding retry behaviors</vt:lpstr>
      <vt:lpstr>Win32apps - Understanding retry behaviors</vt:lpstr>
      <vt:lpstr>Win32apps - Understanding retry behaviors</vt:lpstr>
      <vt:lpstr>Win32apps - Understanding retry behaviors</vt:lpstr>
      <vt:lpstr>Win32apps - Understanding retry behaviors</vt:lpstr>
      <vt:lpstr>Win32apps - Understanding retry behaviors</vt:lpstr>
      <vt:lpstr>Win32apps - Understanding retry behaviors</vt:lpstr>
      <vt:lpstr>Win32apps - Understanding retry behaviors</vt:lpstr>
      <vt:lpstr>Win32apps - Understanding retry behaviors</vt:lpstr>
      <vt:lpstr>Win32apps - Understanding retry behaviors</vt:lpstr>
      <vt:lpstr>Live Demo!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Liviu Barbat</dc:creator>
  <cp:lastModifiedBy>Liviu Barbat</cp:lastModifiedBy>
  <cp:revision>1</cp:revision>
  <dcterms:created xsi:type="dcterms:W3CDTF">2023-08-16T12:44:12Z</dcterms:created>
  <dcterms:modified xsi:type="dcterms:W3CDTF">2023-08-31T11:52:59Z</dcterms:modified>
</cp:coreProperties>
</file>